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96627D3C-9E91-4DB2-82A8-3B662B5F8388}">
          <p14:sldIdLst>
            <p14:sldId id="258"/>
          </p14:sldIdLst>
        </p14:section>
        <p14:section name="Výchozí oddíl" id="{D7FD0BD5-EDBA-43F2-92A7-7C74C2A4BC95}">
          <p14:sldIdLst>
            <p14:sldId id="256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9" autoAdjust="0"/>
    <p:restoredTop sz="94545" autoAdjust="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A2FB4-E256-4E6A-910F-C8C0872034E0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DBFA5-CFD5-4B10-BB66-8F36BFDDDAE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970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DC172C-BBAD-4F27-9707-A625072BF4D6}" type="slidenum">
              <a:rPr lang="cs-CZ">
                <a:solidFill>
                  <a:prstClr val="white"/>
                </a:solidFill>
              </a:rPr>
              <a:pPr/>
              <a:t>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defTabSz="39386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cs-CZ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2" y="4343231"/>
            <a:ext cx="5482656" cy="41110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377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58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712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E4FAF31-D125-4F81-8B03-08F2F8D22A3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263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60DC2F-195B-4071-B4E4-1986F8627D5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834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E74CE52-6354-43CA-85F6-6087B07608C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498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335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52950" y="1604963"/>
            <a:ext cx="3944938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BCD012-3BCB-4364-82D3-F57E6AA64FF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5888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E0A9F2E-8935-4A42-8419-A2094F7D7F6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955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C92143-3B8B-4D72-B9DF-69DCCE71353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21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CC0B95-51BE-4E58-9D11-29E43761064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863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5FEB2A9-25C8-4189-B2D0-241BAFB0F74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48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734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1ED016-EF53-4A77-8B1A-FA2E7C7B789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828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13C97D4-D0AE-4910-A991-F078AF5792E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007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88113" y="1604963"/>
            <a:ext cx="2009775" cy="45593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878513" cy="45593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D4F7C6C-A125-4D43-BDFF-F27DF7E3B17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300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6050" cy="14636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-11798300" y="-11798300"/>
            <a:ext cx="11793537" cy="11793537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-11798300" y="-11798300"/>
            <a:ext cx="11793537" cy="11793537"/>
          </a:xfrm>
        </p:spPr>
        <p:txBody>
          <a:bodyPr/>
          <a:lstStyle>
            <a:lvl1pPr>
              <a:defRPr/>
            </a:lvl1pPr>
          </a:lstStyle>
          <a:p>
            <a:fld id="{F72F68DD-3058-4426-8157-8FA7C4905C3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055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562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560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74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67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34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59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18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70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60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-11798300" y="-11798300"/>
            <a:ext cx="11793537" cy="1179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cs-CZ">
                <a:latin typeface="Arial" charset="0"/>
              </a:rPr>
              <a:t>21.10.2012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cs-CZ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-11798300" y="-11798300"/>
            <a:ext cx="11793537" cy="1179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B0E65FEC-A7D1-4F61-BF68-ED86CFBA1912}" type="slidenum">
              <a:rPr lang="cs-CZ">
                <a:latin typeface="Arial" charset="0"/>
              </a:rPr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cs-CZ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40688" cy="455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9504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eyhound.com/app_themes/en/images/hdr-gh-logo.gif" TargetMode="External"/><Relationship Id="rId3" Type="http://schemas.openxmlformats.org/officeDocument/2006/relationships/hyperlink" Target="http://www.delta.com/" TargetMode="External"/><Relationship Id="rId7" Type="http://schemas.openxmlformats.org/officeDocument/2006/relationships/hyperlink" Target="https://www.greyhound.com/App_Themes/Common/Images/buses/p-image-1.gif" TargetMode="External"/><Relationship Id="rId2" Type="http://schemas.openxmlformats.org/officeDocument/2006/relationships/hyperlink" Target="http://www.amtrak.com/h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trak.com/ccurl/374/876/Long%20Distance%20Trains.pdf" TargetMode="External"/><Relationship Id="rId5" Type="http://schemas.openxmlformats.org/officeDocument/2006/relationships/hyperlink" Target="http://en.wikipedia.org/wiki/File:Amtrak_train.jpg" TargetMode="External"/><Relationship Id="rId10" Type="http://schemas.openxmlformats.org/officeDocument/2006/relationships/hyperlink" Target="https://www.greyhound.com/en/about/factsandfigures.aspx" TargetMode="External"/><Relationship Id="rId4" Type="http://schemas.openxmlformats.org/officeDocument/2006/relationships/hyperlink" Target="https://www.greyhound.com/farefinder/" TargetMode="External"/><Relationship Id="rId9" Type="http://schemas.openxmlformats.org/officeDocument/2006/relationships/hyperlink" Target="https://www.greyhound.com/en/about/default.asp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delta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n.wikipedia.org/wiki/File:Amtrak_train.jp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amtrak.com/hom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reyhound.com/app_themes/en/images/hdr-gh-logo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greyhound.com/App_Themes/Common/Images/buses/p-image-1.gi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reyhound.com/farefinde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668463"/>
            <a:ext cx="7772400" cy="639762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 smtClean="0"/>
              <a:t>Going across the USA</a:t>
            </a:r>
            <a:endParaRPr lang="en-GB" sz="3600" b="1" dirty="0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60363" y="6207125"/>
            <a:ext cx="842486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cs-CZ" sz="2400">
                <a:solidFill>
                  <a:srgbClr val="FFFFFF"/>
                </a:solidFill>
                <a:latin typeface="Calibri" charset="0"/>
              </a:rPr>
              <a:t>Gymnázium a Jazyková škola s právem státní jazykové zkoušky Zlín</a:t>
            </a: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727075" y="2347913"/>
            <a:ext cx="7669213" cy="1587"/>
          </a:xfrm>
          <a:prstGeom prst="line">
            <a:avLst/>
          </a:prstGeom>
          <a:noFill/>
          <a:ln w="28440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cs-CZ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512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742556"/>
              </p:ext>
            </p:extLst>
          </p:nvPr>
        </p:nvGraphicFramePr>
        <p:xfrm>
          <a:off x="728663" y="2492375"/>
          <a:ext cx="7667625" cy="3844873"/>
        </p:xfrm>
        <a:graphic>
          <a:graphicData uri="http://schemas.openxmlformats.org/drawingml/2006/table">
            <a:tbl>
              <a:tblPr/>
              <a:tblGrid>
                <a:gridCol w="2465387"/>
                <a:gridCol w="520223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Tematická oblast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 Angličtina: </a:t>
                      </a: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The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 USA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Datum vytvoření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27.12.2012</a:t>
                      </a: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Ročník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2. - 4., sexta – oktáva, úroveň 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B1+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Lucida Sans Unicode" charset="0"/>
                        <a:cs typeface="Lucida Sans Unicode" charset="0"/>
                      </a:endParaRP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Stručný obsah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Přehledné seznámení s prostředky veřejné dopravy v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USA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+ zajímavosti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o </a:t>
                      </a:r>
                      <a:r>
                        <a:rPr kumimoji="0" lang="cs-CZ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možnostech využití a porovnání nákladů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. </a:t>
                      </a: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Způsob využití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Jednotlivé stránky přinášejí informace o způsobu </a:t>
                      </a:r>
                      <a:r>
                        <a:rPr kumimoji="0" lang="cs-CZ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cestování po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 USA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spolu s obrazovými stimuly. V závěru kontrolní otázka a 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odpovědi.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Lucida Sans Unicode" charset="0"/>
                        <a:cs typeface="Lucida Sans Unicode" charset="0"/>
                      </a:endParaRP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Autor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Tomáš Kolenovský</a:t>
                      </a: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Kód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  </a:t>
                      </a:r>
                      <a:r>
                        <a:rPr kumimoji="0" lang="cs-CZ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VY_22_INOVACE_02_AKLN01</a:t>
                      </a:r>
                      <a:endParaRPr kumimoji="0" lang="cs-CZ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88913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27075" y="6393026"/>
            <a:ext cx="766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Poznámka: prezentace je plně funkční při použití programu Microsoft PowerPoint 2010 a vyšší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60691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en-GB" dirty="0" smtClean="0"/>
              <a:t>Links:</a:t>
            </a:r>
          </a:p>
          <a:p>
            <a:pPr marL="0" indent="0">
              <a:buNone/>
            </a:pPr>
            <a:r>
              <a:rPr lang="en-GB" sz="1600" dirty="0">
                <a:hlinkClick r:id="rId2"/>
              </a:rPr>
              <a:t>http://www.amtrak.com/home</a:t>
            </a:r>
            <a:endParaRPr lang="en-GB" sz="1600" dirty="0"/>
          </a:p>
          <a:p>
            <a:pPr marL="0" indent="0">
              <a:buNone/>
            </a:pPr>
            <a:r>
              <a:rPr lang="en-GB" sz="1600" dirty="0">
                <a:hlinkClick r:id="rId3"/>
              </a:rPr>
              <a:t>http://www.delta.com</a:t>
            </a:r>
            <a:r>
              <a:rPr lang="en-GB" sz="1600" dirty="0" smtClean="0">
                <a:hlinkClick r:id="rId3"/>
              </a:rPr>
              <a:t>/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4"/>
              </a:rPr>
              <a:t>https</a:t>
            </a:r>
            <a:r>
              <a:rPr lang="en-GB" sz="1600" dirty="0">
                <a:hlinkClick r:id="rId4"/>
              </a:rPr>
              <a:t>://www.greyhound.com/farefinder</a:t>
            </a:r>
            <a:r>
              <a:rPr lang="en-GB" sz="1600" dirty="0" smtClean="0">
                <a:hlinkClick r:id="rId4"/>
              </a:rPr>
              <a:t>/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5"/>
              </a:rPr>
              <a:t>http</a:t>
            </a:r>
            <a:r>
              <a:rPr lang="en-GB" sz="1600" dirty="0">
                <a:hlinkClick r:id="rId5"/>
              </a:rPr>
              <a:t>://</a:t>
            </a:r>
            <a:r>
              <a:rPr lang="en-GB" sz="1600" dirty="0" smtClean="0">
                <a:hlinkClick r:id="rId5"/>
              </a:rPr>
              <a:t>en.wikipedia.org/wiki/File:Amtrak_train.jpg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6"/>
              </a:rPr>
              <a:t>http</a:t>
            </a:r>
            <a:r>
              <a:rPr lang="en-GB" sz="1600" dirty="0">
                <a:hlinkClick r:id="rId6"/>
              </a:rPr>
              <a:t>://</a:t>
            </a:r>
            <a:r>
              <a:rPr lang="en-GB" sz="1600" dirty="0" smtClean="0">
                <a:hlinkClick r:id="rId6"/>
              </a:rPr>
              <a:t>www.amtrak.com/ccurl/374/876/Long%20Distance%20Trains.pdf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7"/>
              </a:rPr>
              <a:t>https</a:t>
            </a:r>
            <a:r>
              <a:rPr lang="en-GB" sz="1600" dirty="0">
                <a:hlinkClick r:id="rId7"/>
              </a:rPr>
              <a:t>://</a:t>
            </a:r>
            <a:r>
              <a:rPr lang="en-GB" sz="1600" dirty="0" smtClean="0">
                <a:hlinkClick r:id="rId7"/>
              </a:rPr>
              <a:t>www.greyhound.com/App_Themes/Common/Images/buses/p-image-1.gif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8"/>
              </a:rPr>
              <a:t>https</a:t>
            </a:r>
            <a:r>
              <a:rPr lang="en-GB" sz="1600" dirty="0">
                <a:hlinkClick r:id="rId8"/>
              </a:rPr>
              <a:t>://</a:t>
            </a:r>
            <a:r>
              <a:rPr lang="en-GB" sz="1600" dirty="0" smtClean="0">
                <a:hlinkClick r:id="rId8"/>
              </a:rPr>
              <a:t>www.greyhound.com/app_themes/en/images/hdr-gh-logo.gif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9"/>
              </a:rPr>
              <a:t>https</a:t>
            </a:r>
            <a:r>
              <a:rPr lang="en-GB" sz="1600" dirty="0">
                <a:hlinkClick r:id="rId9"/>
              </a:rPr>
              <a:t>://</a:t>
            </a:r>
            <a:r>
              <a:rPr lang="en-GB" sz="1600" dirty="0" smtClean="0">
                <a:hlinkClick r:id="rId9"/>
              </a:rPr>
              <a:t>www.greyhound.com/en/about/default.aspx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0"/>
              </a:rPr>
              <a:t>https</a:t>
            </a:r>
            <a:r>
              <a:rPr lang="en-GB" sz="1600" dirty="0">
                <a:hlinkClick r:id="rId10"/>
              </a:rPr>
              <a:t>://</a:t>
            </a:r>
            <a:r>
              <a:rPr lang="en-GB" sz="1600" dirty="0" smtClean="0">
                <a:hlinkClick r:id="rId10"/>
              </a:rPr>
              <a:t>www.greyhound.com/en/about/factsandfigures.aspx</a:t>
            </a: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7552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en-GB" dirty="0" smtClean="0"/>
              <a:t>Going across the USA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7704856" cy="4752528"/>
          </a:xfrm>
        </p:spPr>
        <p:txBody>
          <a:bodyPr>
            <a:normAutofit fontScale="92500"/>
          </a:bodyPr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>How big is the country?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very big…</a:t>
            </a:r>
          </a:p>
          <a:p>
            <a:pPr marL="800100" lvl="1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the world’s third largest (after Russia and Canada)</a:t>
            </a:r>
          </a:p>
          <a:p>
            <a:pPr marL="800100" lvl="1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from New York City to Los Angeles about 2800 miles (approx. 4500 kilometres)</a:t>
            </a:r>
          </a:p>
          <a:p>
            <a:pPr marL="800100" lvl="1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there are four time zones (six including Alaska and Hawaii)</a:t>
            </a:r>
          </a:p>
          <a:p>
            <a:pPr algn="l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746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is the best way to travel across?</a:t>
            </a:r>
            <a:endParaRPr lang="en-GB" dirty="0"/>
          </a:p>
        </p:txBody>
      </p:sp>
      <p:pic>
        <p:nvPicPr>
          <p:cNvPr id="1027" name="Picture 3" descr="C:\Users\kolda\AppData\Local\Microsoft\Windows\Temporary Internet Files\Content.IE5\WR80628H\MP90040227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083" y="1421425"/>
            <a:ext cx="3901440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55577" y="1484784"/>
            <a:ext cx="3600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Flying!</a:t>
            </a:r>
          </a:p>
          <a:p>
            <a:r>
              <a:rPr lang="en-GB" sz="2800" dirty="0"/>
              <a:t>Why?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/>
              <a:t>the fastest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/>
              <a:t>several airlines to choose from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/>
              <a:t>hundreds </a:t>
            </a:r>
            <a:r>
              <a:rPr lang="en-GB" sz="2400" dirty="0" smtClean="0"/>
              <a:t>of airports </a:t>
            </a:r>
            <a:r>
              <a:rPr lang="en-GB" sz="2400" dirty="0"/>
              <a:t>all over the </a:t>
            </a:r>
            <a:r>
              <a:rPr lang="en-GB" sz="2400" dirty="0" smtClean="0"/>
              <a:t>country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/>
              <a:t>quite reasonable prices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55576" y="4653136"/>
            <a:ext cx="764585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</a:rPr>
              <a:t>Why not?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mainly because you cannot see any </a:t>
            </a:r>
            <a:r>
              <a:rPr lang="en-GB" sz="2400" dirty="0" smtClean="0">
                <a:solidFill>
                  <a:prstClr val="black"/>
                </a:solidFill>
              </a:rPr>
              <a:t>beauties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2400" dirty="0" smtClean="0">
                <a:solidFill>
                  <a:prstClr val="black"/>
                </a:solidFill>
              </a:rPr>
              <a:t>of the country</a:t>
            </a:r>
            <a:endParaRPr lang="en-GB" sz="2400" dirty="0">
              <a:solidFill>
                <a:prstClr val="black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25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850106"/>
          </a:xfrm>
        </p:spPr>
        <p:txBody>
          <a:bodyPr/>
          <a:lstStyle/>
          <a:p>
            <a:r>
              <a:rPr lang="en-GB" dirty="0" smtClean="0"/>
              <a:t>Is it really fast and cheap?</a:t>
            </a:r>
            <a:endParaRPr lang="en-GB" dirty="0"/>
          </a:p>
        </p:txBody>
      </p:sp>
      <p:pic>
        <p:nvPicPr>
          <p:cNvPr id="4" name="Zástupný symbol pro obsah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829116" cy="5518198"/>
          </a:xfrm>
        </p:spPr>
      </p:pic>
    </p:spTree>
    <p:extLst>
      <p:ext uri="{BB962C8B-B14F-4D97-AF65-F5344CB8AC3E}">
        <p14:creationId xmlns:p14="http://schemas.microsoft.com/office/powerpoint/2010/main" val="31244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about going by train?</a:t>
            </a:r>
            <a:endParaRPr lang="en-GB" dirty="0"/>
          </a:p>
        </p:txBody>
      </p:sp>
      <p:pic>
        <p:nvPicPr>
          <p:cNvPr id="25" name="Zástupný symbol pro obsah 24">
            <a:hlinkClick r:id="rId2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12776"/>
            <a:ext cx="3102496" cy="2206650"/>
          </a:xfrm>
        </p:spPr>
      </p:pic>
      <p:sp>
        <p:nvSpPr>
          <p:cNvPr id="26" name="Zástupný symbol pro obsah 25"/>
          <p:cNvSpPr>
            <a:spLocks noGrp="1"/>
          </p:cNvSpPr>
          <p:nvPr>
            <p:ph sz="half" idx="2"/>
          </p:nvPr>
        </p:nvSpPr>
        <p:spPr>
          <a:xfrm>
            <a:off x="323528" y="1268761"/>
            <a:ext cx="5184576" cy="3888432"/>
          </a:xfrm>
        </p:spPr>
        <p:txBody>
          <a:bodyPr/>
          <a:lstStyle/>
          <a:p>
            <a:r>
              <a:rPr lang="en-GB" dirty="0" smtClean="0"/>
              <a:t>Amtrak is the national railway company serving more than 500 destinations in 46 states</a:t>
            </a:r>
          </a:p>
          <a:p>
            <a:r>
              <a:rPr lang="en-GB" dirty="0" smtClean="0"/>
              <a:t>It operates 15 long distance routes over an 18500 mile network (approx. 30000 km)</a:t>
            </a:r>
            <a:endParaRPr lang="en-GB" dirty="0"/>
          </a:p>
        </p:txBody>
      </p:sp>
      <p:sp>
        <p:nvSpPr>
          <p:cNvPr id="27" name="Zástupný symbol pro obsah 25"/>
          <p:cNvSpPr txBox="1">
            <a:spLocks/>
          </p:cNvSpPr>
          <p:nvPr/>
        </p:nvSpPr>
        <p:spPr>
          <a:xfrm>
            <a:off x="323528" y="4073376"/>
            <a:ext cx="8460432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rather comfortable, most have sleeping cars and dining cars</a:t>
            </a:r>
          </a:p>
          <a:p>
            <a:r>
              <a:rPr lang="en-GB" dirty="0" smtClean="0"/>
              <a:t>not very fast</a:t>
            </a:r>
          </a:p>
          <a:p>
            <a:r>
              <a:rPr lang="en-GB" dirty="0" smtClean="0"/>
              <a:t>better comfort always means much higher fares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26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much for all that?</a:t>
            </a:r>
            <a:endParaRPr lang="en-GB" dirty="0"/>
          </a:p>
        </p:txBody>
      </p:sp>
      <p:pic>
        <p:nvPicPr>
          <p:cNvPr id="7" name="Zástupný symbol pro obsah 6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124744"/>
            <a:ext cx="8871385" cy="5544616"/>
          </a:xfrm>
        </p:spPr>
      </p:pic>
    </p:spTree>
    <p:extLst>
      <p:ext uri="{BB962C8B-B14F-4D97-AF65-F5344CB8AC3E}">
        <p14:creationId xmlns:p14="http://schemas.microsoft.com/office/powerpoint/2010/main" val="337141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there a coach option?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073500" cy="3052935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Yes, of course, one!</a:t>
            </a:r>
          </a:p>
          <a:p>
            <a:endParaRPr lang="en-GB" dirty="0"/>
          </a:p>
          <a:p>
            <a:r>
              <a:rPr lang="en-GB" sz="2800" dirty="0" smtClean="0"/>
              <a:t>serves more than 3800 destinations</a:t>
            </a:r>
          </a:p>
          <a:p>
            <a:r>
              <a:rPr lang="en-GB" sz="2800" dirty="0" smtClean="0"/>
              <a:t>founded in 1914 and named Greyhound in 1930</a:t>
            </a:r>
          </a:p>
          <a:p>
            <a:endParaRPr lang="en-GB" sz="2800" dirty="0"/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2060848"/>
            <a:ext cx="18764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00" y="1556792"/>
            <a:ext cx="3888432" cy="246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35472" y="4509120"/>
            <a:ext cx="7983660" cy="197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600" dirty="0"/>
              <a:t>according to the U.S. Department of Transportation it is the safest mode of </a:t>
            </a:r>
            <a:r>
              <a:rPr lang="en-GB" sz="2600" dirty="0" smtClean="0"/>
              <a:t>transportation</a:t>
            </a:r>
            <a:endParaRPr lang="en-GB" sz="26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600" dirty="0" smtClean="0"/>
              <a:t>it is not very comfortable and the stations are often in areas (downtowns) where you do not want to walk alone at night!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24302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is it at least cheap?</a:t>
            </a:r>
            <a:endParaRPr lang="en-GB" dirty="0"/>
          </a:p>
        </p:txBody>
      </p:sp>
      <p:pic>
        <p:nvPicPr>
          <p:cNvPr id="4" name="Zástupný symbol pro obsah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8756170" cy="5472607"/>
          </a:xfrm>
        </p:spPr>
      </p:pic>
    </p:spTree>
    <p:extLst>
      <p:ext uri="{BB962C8B-B14F-4D97-AF65-F5344CB8AC3E}">
        <p14:creationId xmlns:p14="http://schemas.microsoft.com/office/powerpoint/2010/main" val="207166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Can you match the numbers with the pictures?</a:t>
            </a:r>
            <a:endParaRPr lang="en-GB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10" y="1628800"/>
            <a:ext cx="2333699" cy="186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006051" cy="190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kolda\AppData\Local\Microsoft\Windows\Temporary Internet Files\Content.IE5\WR80628H\MC90032696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304" y="4215489"/>
            <a:ext cx="2643490" cy="175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94125"/>
            <a:ext cx="253193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83568" y="908720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	46		398,9		3800		4	</a:t>
            </a:r>
            <a:endParaRPr lang="en-GB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39239" y="3608730"/>
            <a:ext cx="145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$ 398,90</a:t>
            </a:r>
            <a:endParaRPr lang="en-GB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549354" y="3608730"/>
            <a:ext cx="3483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serving </a:t>
            </a:r>
            <a:r>
              <a:rPr lang="en-GB" sz="2800" dirty="0" smtClean="0"/>
              <a:t>3800</a:t>
            </a:r>
            <a:r>
              <a:rPr lang="en-GB" sz="2400" dirty="0" smtClean="0"/>
              <a:t> destinations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949201" y="6047710"/>
            <a:ext cx="2432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going to </a:t>
            </a:r>
            <a:r>
              <a:rPr lang="en-GB" sz="2800" dirty="0" smtClean="0"/>
              <a:t>46</a:t>
            </a:r>
            <a:r>
              <a:rPr lang="en-GB" sz="2400" dirty="0" smtClean="0"/>
              <a:t> states</a:t>
            </a:r>
            <a:endParaRPr lang="en-GB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403786" y="6047710"/>
            <a:ext cx="1774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4</a:t>
            </a:r>
            <a:r>
              <a:rPr lang="en-GB" dirty="0" smtClean="0"/>
              <a:t> </a:t>
            </a:r>
            <a:r>
              <a:rPr lang="en-GB" sz="2400" dirty="0" smtClean="0"/>
              <a:t>time zones</a:t>
            </a:r>
            <a:endParaRPr lang="en-GB" sz="2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42649" y="6533204"/>
            <a:ext cx="7745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Note: In some cases American English is used to preserve terminology and some other aspects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8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407</Words>
  <Application>Microsoft Office PowerPoint</Application>
  <PresentationFormat>Předvádění na obrazovce (4:3)</PresentationFormat>
  <Paragraphs>66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Motiv systému Office</vt:lpstr>
      <vt:lpstr>1_Motiv systému Office</vt:lpstr>
      <vt:lpstr>Going across the USA</vt:lpstr>
      <vt:lpstr>Going across the USA</vt:lpstr>
      <vt:lpstr>What is the best way to travel across?</vt:lpstr>
      <vt:lpstr>Is it really fast and cheap?</vt:lpstr>
      <vt:lpstr>How about going by train?</vt:lpstr>
      <vt:lpstr>How much for all that?</vt:lpstr>
      <vt:lpstr>Is there a coach option?</vt:lpstr>
      <vt:lpstr>So is it at least cheap?</vt:lpstr>
      <vt:lpstr>Can you match the numbers with the pictures?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Traveling around</dc:title>
  <dc:creator>kolda</dc:creator>
  <cp:lastModifiedBy>kolda</cp:lastModifiedBy>
  <cp:revision>50</cp:revision>
  <dcterms:created xsi:type="dcterms:W3CDTF">2012-12-11T17:23:35Z</dcterms:created>
  <dcterms:modified xsi:type="dcterms:W3CDTF">2013-10-16T20:16:27Z</dcterms:modified>
</cp:coreProperties>
</file>