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56" r:id="rId4"/>
    <p:sldId id="273" r:id="rId5"/>
    <p:sldId id="260" r:id="rId6"/>
    <p:sldId id="267" r:id="rId7"/>
    <p:sldId id="268" r:id="rId8"/>
    <p:sldId id="270" r:id="rId9"/>
    <p:sldId id="272" r:id="rId10"/>
    <p:sldId id="274" r:id="rId11"/>
    <p:sldId id="266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8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74D8C7-0131-4AF0-9389-3296523D0F89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E0106E-10F7-45FA-B902-22A134B48AA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053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5533-02F2-4491-992D-DC27D525BC8E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defTabSz="393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937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937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937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937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F2A4-E4CD-4316-A46E-8DE59C228AC0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61F6-136D-4363-848B-BA668939AA0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80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C698-2B0A-4930-87CD-B57EA98386C7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F110-1E46-4004-9539-D7D4D2548C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8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F1EA-396B-4B90-8F14-AE71B5E0BB90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F331-8ECB-428B-9A25-36655A2A1A6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94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9F2A77-1B84-4B53-9D3F-DA2BE805D3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727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A03B81-70DA-455B-A52A-FE881BF7B11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67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E2ECE6-6374-4261-BED7-938A4EE5B35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8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5D6B38-9CC2-413A-8350-E7D61A1252A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42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06FDB-07A1-418E-A08A-396897E884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482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C4CBF2-1095-4D60-9E39-9DE5E2F6CA7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379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BFE85-27FB-4C17-A5E8-1C8A01F9FC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08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A364B3-F4EC-49BC-9438-9DED0C78959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22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60BE-FEA9-4C90-B822-3C9903C27BE5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2C73-969B-41AB-BDD9-9D06FEF2A0C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585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CDDDB8-8D02-4609-868A-7CFE11B1CBC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855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012CC2-F038-4450-9221-9245499ABDC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826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8113" y="1604963"/>
            <a:ext cx="2009775" cy="4559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78513" cy="4559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4193C2-AC8F-4F11-9180-3FA0B878277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067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45867B-7B3D-4CDA-9A3D-B4CC92B9E0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22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B673-A05A-4058-9149-2F6AA61FC7B3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4C13-B782-435B-A4FE-D8D3FA99635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08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46E3-7841-40B6-877F-51FBF563C09F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E7EA-43C3-40CA-9F43-133F6CFE52A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28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331B-D874-49D6-8042-75E0EF48517B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7720-4367-4B80-A2EE-7AED645DD5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36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A9C8-99AE-414D-ABE6-CC28F9C99B3B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AA20-D2A1-4F14-AF00-097F5104FBA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54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983F-A07A-465C-BF8E-9F684AC18086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15EF-C14A-415F-9EA5-247599442E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75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7CEA-DD45-4FE7-A910-0B0294C43C21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CCA8-D2E4-4694-A675-BA9194360BD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93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D3C6-E17A-45BD-AA3F-15D12F54F52E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DB25-23BF-44C3-933E-C5A9211C38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39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D8A5F7-E8E8-4480-8C90-CF0098535821}" type="datetimeFigureOut">
              <a:rPr lang="cs-CZ"/>
              <a:pPr>
                <a:defRPr/>
              </a:pPr>
              <a:t>16.10.2013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06A133-39A7-4589-A484-BBF7784DB3A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r>
              <a:rPr lang="cs-CZ" dirty="0"/>
              <a:t>21.10.2012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fld id="{250C1A78-1022-4424-B15C-93FBDE80C0FB}" type="slidenum">
              <a:rPr lang="cs-CZ"/>
              <a:pPr/>
              <a:t>‹#›</a:t>
            </a:fld>
            <a:endParaRPr lang="cs-CZ" dirty="0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Yosemite_valley_tunnel_view_2010.JPG" TargetMode="External"/><Relationship Id="rId13" Type="http://schemas.openxmlformats.org/officeDocument/2006/relationships/hyperlink" Target="http://www.nps.gov/grca/planyourvisit/whitewater-rafting.htm" TargetMode="External"/><Relationship Id="rId3" Type="http://schemas.openxmlformats.org/officeDocument/2006/relationships/hyperlink" Target="http://www.pbs.org/nationalparks/parks/" TargetMode="External"/><Relationship Id="rId7" Type="http://schemas.openxmlformats.org/officeDocument/2006/relationships/hyperlink" Target="http://commons.wikimedia.org/wiki/File:Old_Faithfull-pdPhoto.jpg" TargetMode="External"/><Relationship Id="rId12" Type="http://schemas.openxmlformats.org/officeDocument/2006/relationships/hyperlink" Target="http://commons.wikimedia.org/wiki/File:Eilson_Visitors_Center_Panorma.jpg" TargetMode="External"/><Relationship Id="rId2" Type="http://schemas.openxmlformats.org/officeDocument/2006/relationships/hyperlink" Target="http://www.nps.gov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ps.gov/features/yell/tours/oldfaithful/oldfaith.htm" TargetMode="External"/><Relationship Id="rId11" Type="http://schemas.openxmlformats.org/officeDocument/2006/relationships/hyperlink" Target="http://commons.wikimedia.org/wiki/File:Mesa_Verde_USA5.jpg" TargetMode="External"/><Relationship Id="rId5" Type="http://schemas.openxmlformats.org/officeDocument/2006/relationships/hyperlink" Target="http://commons.wikimedia.org/wiki/File:Bull_Bison_in_Mud_Volcano_Area.JPG" TargetMode="External"/><Relationship Id="rId10" Type="http://schemas.openxmlformats.org/officeDocument/2006/relationships/hyperlink" Target="http://www.yosemite.com/things-to-do" TargetMode="External"/><Relationship Id="rId4" Type="http://schemas.openxmlformats.org/officeDocument/2006/relationships/hyperlink" Target="http://www.nps.gov/yell/index.htm" TargetMode="External"/><Relationship Id="rId9" Type="http://schemas.openxmlformats.org/officeDocument/2006/relationships/hyperlink" Target="http://www.nps.gov/yose/planyourvisit/bears.htm" TargetMode="External"/><Relationship Id="rId14" Type="http://schemas.openxmlformats.org/officeDocument/2006/relationships/hyperlink" Target="http://www.nps.gov/grca/planyourvisit/images/2D048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ps.gov/features/yell/slidefile/history/1946_1999/structures/Images/02114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mmons.wikimedia.org/wiki/File:Bull_Bison_in_Mud_Volcano_Area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commons.wikimedia.org/wiki/File:Old_Faithfull-pdPhoto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mmons.wikimedia.org/wiki/File:Yosemite_valley_tunnel_view_20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nps.gov/yose/planyourvisit/images/bearincampsite-lg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ommons.wikimedia.org/wiki/File:Mesa_Verde_USA5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Eilson_Visitors_Center_Panorma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ps.gov/grca/planyourvisit/images/2D0484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68463"/>
            <a:ext cx="7772400" cy="6397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/>
              <a:t>National Park</a:t>
            </a:r>
            <a:r>
              <a:rPr lang="cs-CZ" sz="3600" b="1" dirty="0" smtClean="0"/>
              <a:t>s</a:t>
            </a:r>
            <a:r>
              <a:rPr lang="en-GB" sz="3600" b="1" dirty="0" smtClean="0"/>
              <a:t> of the West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60363" y="6207125"/>
            <a:ext cx="84248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dirty="0">
                <a:solidFill>
                  <a:srgbClr val="FFFFFF"/>
                </a:solidFill>
                <a:cs typeface="Lucida Sans Unicode" pitchFamily="34" charset="0"/>
              </a:rPr>
              <a:t>Gymnázium a Jazyková škola s právem státní jazykové zkoušky Zlín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60387"/>
              </p:ext>
            </p:extLst>
          </p:nvPr>
        </p:nvGraphicFramePr>
        <p:xfrm>
          <a:off x="728663" y="2492375"/>
          <a:ext cx="7667625" cy="3836618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Tematická oblast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 Angličtina: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The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 USA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Datum vytvoření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3.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1. 2013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Ročník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2. - 4., sexta – oktáva, úroveň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B1+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Lucida Sans Unicode" pitchFamily="34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Stručný obsah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Přehledné seznámení s nejznámějšími národními parky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 v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západní části USA + zajímavosti a praktické tipy.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Způsob využití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Jednotlivé stránky přinášejí informace o některých národních parcích v USA spolu s obrazovými stimuly. V závěru kontrolní úkol a odpovědi.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Autor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Tomáš Kolenovský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Kód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  VY_22_INOVACE_02_AKLN04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1538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075" y="6393026"/>
            <a:ext cx="766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Poznámka: prezentace je plně funkční při použití programu Microsoft PowerPoint 2010 a vyšší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Links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>
                <a:hlinkClick r:id="rId2"/>
              </a:rPr>
              <a:t>http://</a:t>
            </a:r>
            <a:r>
              <a:rPr lang="en-GB" sz="1800" dirty="0" smtClean="0">
                <a:hlinkClick r:id="rId2"/>
              </a:rPr>
              <a:t>www.nps.gov/index.htm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3"/>
              </a:rPr>
              <a:t>http</a:t>
            </a:r>
            <a:r>
              <a:rPr lang="en-GB" sz="1800" dirty="0">
                <a:hlinkClick r:id="rId3"/>
              </a:rPr>
              <a:t>://www.pbs.org/nationalparks/parks</a:t>
            </a:r>
            <a:r>
              <a:rPr lang="en-GB" sz="1800" dirty="0" smtClean="0">
                <a:hlinkClick r:id="rId3"/>
              </a:rPr>
              <a:t>/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4"/>
              </a:rPr>
              <a:t>http</a:t>
            </a:r>
            <a:r>
              <a:rPr lang="en-GB" sz="1800" dirty="0">
                <a:hlinkClick r:id="rId4"/>
              </a:rPr>
              <a:t>://</a:t>
            </a:r>
            <a:r>
              <a:rPr lang="en-GB" sz="1800" dirty="0" smtClean="0">
                <a:hlinkClick r:id="rId4"/>
              </a:rPr>
              <a:t>www.nps.gov/yell/index.htm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5"/>
              </a:rPr>
              <a:t>http</a:t>
            </a:r>
            <a:r>
              <a:rPr lang="en-GB" sz="1800" dirty="0">
                <a:hlinkClick r:id="rId5"/>
              </a:rPr>
              <a:t>://</a:t>
            </a:r>
            <a:r>
              <a:rPr lang="en-GB" sz="1800" dirty="0" smtClean="0">
                <a:hlinkClick r:id="rId5"/>
              </a:rPr>
              <a:t>commons.wikimedia.org/wiki/File:Bull_Bison_in_Mud_Volcano_Area.JPG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6"/>
              </a:rPr>
              <a:t>http</a:t>
            </a:r>
            <a:r>
              <a:rPr lang="en-GB" sz="1800" dirty="0">
                <a:hlinkClick r:id="rId6"/>
              </a:rPr>
              <a:t>://</a:t>
            </a:r>
            <a:r>
              <a:rPr lang="en-GB" sz="1800" dirty="0" smtClean="0">
                <a:hlinkClick r:id="rId6"/>
              </a:rPr>
              <a:t>www.nps.gov/features/yell/tours/oldfaithful/oldfaith.htm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7"/>
              </a:rPr>
              <a:t>http</a:t>
            </a:r>
            <a:r>
              <a:rPr lang="en-GB" sz="1800" dirty="0">
                <a:hlinkClick r:id="rId7"/>
              </a:rPr>
              <a:t>://</a:t>
            </a:r>
            <a:r>
              <a:rPr lang="en-GB" sz="1800" dirty="0" smtClean="0">
                <a:hlinkClick r:id="rId7"/>
              </a:rPr>
              <a:t>commons.wikimedia.org/wiki/File:Old_Faithfull-pdPhoto.jpg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8"/>
              </a:rPr>
              <a:t>http</a:t>
            </a:r>
            <a:r>
              <a:rPr lang="en-GB" sz="1800" dirty="0">
                <a:hlinkClick r:id="rId8"/>
              </a:rPr>
              <a:t>://</a:t>
            </a:r>
            <a:r>
              <a:rPr lang="en-GB" sz="1800" dirty="0" smtClean="0">
                <a:hlinkClick r:id="rId8"/>
              </a:rPr>
              <a:t>commons.wikimedia.org/wiki/File:Yosemite_valley_tunnel_view_2010.JPG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9"/>
              </a:rPr>
              <a:t>http</a:t>
            </a:r>
            <a:r>
              <a:rPr lang="en-GB" sz="1800" dirty="0">
                <a:hlinkClick r:id="rId9"/>
              </a:rPr>
              <a:t>://</a:t>
            </a:r>
            <a:r>
              <a:rPr lang="en-GB" sz="1800" dirty="0" smtClean="0">
                <a:hlinkClick r:id="rId9"/>
              </a:rPr>
              <a:t>www.nps.gov/yose/planyourvisit/bears.htm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10"/>
              </a:rPr>
              <a:t>http</a:t>
            </a:r>
            <a:r>
              <a:rPr lang="en-GB" sz="1800" dirty="0">
                <a:hlinkClick r:id="rId10"/>
              </a:rPr>
              <a:t>://</a:t>
            </a:r>
            <a:r>
              <a:rPr lang="en-GB" sz="1800" dirty="0" smtClean="0">
                <a:hlinkClick r:id="rId10"/>
              </a:rPr>
              <a:t>www.yosemite.com/things-to-do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11"/>
              </a:rPr>
              <a:t>http</a:t>
            </a:r>
            <a:r>
              <a:rPr lang="en-GB" sz="1800" dirty="0">
                <a:hlinkClick r:id="rId11"/>
              </a:rPr>
              <a:t>://</a:t>
            </a:r>
            <a:r>
              <a:rPr lang="en-GB" sz="1800" dirty="0" smtClean="0">
                <a:hlinkClick r:id="rId11"/>
              </a:rPr>
              <a:t>commons.wikimedia.org/wiki/File:Mesa_Verde_USA5.jpg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12"/>
              </a:rPr>
              <a:t>http</a:t>
            </a:r>
            <a:r>
              <a:rPr lang="en-GB" sz="1800" dirty="0">
                <a:hlinkClick r:id="rId12"/>
              </a:rPr>
              <a:t>://</a:t>
            </a:r>
            <a:r>
              <a:rPr lang="en-GB" sz="1800" dirty="0" smtClean="0">
                <a:hlinkClick r:id="rId12"/>
              </a:rPr>
              <a:t>commons.wikimedia.org/wiki/File:Eilson_Visitors_Center_Panorma.jpg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13"/>
              </a:rPr>
              <a:t>http</a:t>
            </a:r>
            <a:r>
              <a:rPr lang="en-GB" sz="1800" dirty="0">
                <a:hlinkClick r:id="rId13"/>
              </a:rPr>
              <a:t>://</a:t>
            </a:r>
            <a:r>
              <a:rPr lang="en-GB" sz="1800" dirty="0" smtClean="0">
                <a:hlinkClick r:id="rId13"/>
              </a:rPr>
              <a:t>www.nps.gov/grca/planyourvisit/whitewater-rafting.htm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hlinkClick r:id="rId14"/>
              </a:rPr>
              <a:t>http</a:t>
            </a:r>
            <a:r>
              <a:rPr lang="en-GB" sz="1800" dirty="0">
                <a:hlinkClick r:id="rId14"/>
              </a:rPr>
              <a:t>://</a:t>
            </a:r>
            <a:r>
              <a:rPr lang="en-GB" sz="1800" dirty="0" smtClean="0">
                <a:hlinkClick r:id="rId14"/>
              </a:rPr>
              <a:t>www.nps.gov/grca/planyourvisit/images/2D0484.jpg</a:t>
            </a: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0349"/>
            <a:ext cx="7889876" cy="1152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Do you remember any parks in the west?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749" y="2176436"/>
            <a:ext cx="411446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Yellowstone, </a:t>
            </a:r>
            <a:r>
              <a:rPr lang="en-GB" dirty="0">
                <a:latin typeface="+mn-lt"/>
                <a:cs typeface="+mn-cs"/>
              </a:rPr>
              <a:t>Wyoming, est. 1872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Yosemite, </a:t>
            </a:r>
            <a:r>
              <a:rPr lang="en-GB" dirty="0">
                <a:latin typeface="+mn-lt"/>
                <a:cs typeface="+mn-cs"/>
              </a:rPr>
              <a:t>California, est. </a:t>
            </a:r>
            <a:r>
              <a:rPr lang="cs-CZ" dirty="0">
                <a:latin typeface="+mn-lt"/>
                <a:cs typeface="+mn-cs"/>
              </a:rPr>
              <a:t>1890</a:t>
            </a:r>
            <a:endParaRPr lang="en-US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Denali</a:t>
            </a:r>
            <a:r>
              <a:rPr lang="en-GB" sz="2400" dirty="0">
                <a:latin typeface="+mn-lt"/>
                <a:cs typeface="+mn-cs"/>
              </a:rPr>
              <a:t>, </a:t>
            </a:r>
            <a:r>
              <a:rPr lang="en-GB" dirty="0">
                <a:latin typeface="+mn-lt"/>
                <a:cs typeface="+mn-cs"/>
              </a:rPr>
              <a:t>Alaska, est. 1917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Grand Canyon, </a:t>
            </a:r>
            <a:r>
              <a:rPr lang="en-GB" dirty="0">
                <a:latin typeface="+mn-lt"/>
                <a:cs typeface="+mn-cs"/>
              </a:rPr>
              <a:t>Arizona, est. </a:t>
            </a:r>
            <a:r>
              <a:rPr lang="en-GB" dirty="0" smtClean="0">
                <a:latin typeface="+mn-lt"/>
                <a:cs typeface="+mn-cs"/>
              </a:rPr>
              <a:t>1919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096344" cy="2050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6220" cy="10081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Yellowstone National Park</a:t>
            </a:r>
            <a:br>
              <a:rPr lang="en-GB" sz="3600" dirty="0" smtClean="0"/>
            </a:br>
            <a:r>
              <a:rPr lang="en-GB" sz="2400" dirty="0"/>
              <a:t>America’s first national park established in </a:t>
            </a:r>
            <a:r>
              <a:rPr lang="en-GB" sz="2400" dirty="0" smtClean="0"/>
              <a:t>1872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8464" y="1911682"/>
            <a:ext cx="52256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+mn-lt"/>
                <a:cs typeface="+mn-cs"/>
              </a:rPr>
              <a:t>What can we see there?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definitely buffalos and elks, if you are lucky grizzly bears, wolfs and other wild animals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8464" y="1141293"/>
            <a:ext cx="558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Where?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border of Wyoming, Montana and Idaho</a:t>
            </a:r>
            <a:endParaRPr lang="en-GB" sz="2400" dirty="0">
              <a:latin typeface="+mn-lt"/>
            </a:endParaRPr>
          </a:p>
        </p:txBody>
      </p:sp>
      <p:pic>
        <p:nvPicPr>
          <p:cNvPr id="5" name="Obrázek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72290"/>
            <a:ext cx="3161674" cy="209856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27784" y="4137956"/>
            <a:ext cx="6258019" cy="65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</a:rPr>
              <a:t>hydrothermal features, fantastic </a:t>
            </a:r>
            <a:r>
              <a:rPr lang="en-GB" sz="2400" dirty="0" smtClean="0">
                <a:latin typeface="+mn-lt"/>
              </a:rPr>
              <a:t>sceneries</a:t>
            </a:r>
            <a:endParaRPr lang="en-GB" sz="2400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27784" y="4797152"/>
            <a:ext cx="6121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world's largest collection of geysers, Old Faithfull, most predictable, </a:t>
            </a:r>
            <a:r>
              <a:rPr lang="en-US" sz="2400" dirty="0" smtClean="0">
                <a:latin typeface="+mn-lt"/>
              </a:rPr>
              <a:t>erupt</a:t>
            </a:r>
            <a:r>
              <a:rPr lang="en-GB" sz="2400" dirty="0">
                <a:latin typeface="+mn-lt"/>
              </a:rPr>
              <a:t>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every 60 to 110 minutes and reaches heights of 30-50 </a:t>
            </a:r>
            <a:r>
              <a:rPr lang="en-US" sz="2400" dirty="0" smtClean="0">
                <a:latin typeface="+mn-lt"/>
              </a:rPr>
              <a:t>meters</a:t>
            </a:r>
            <a:endParaRPr lang="en-US" sz="2400" dirty="0">
              <a:latin typeface="+mn-lt"/>
            </a:endParaRPr>
          </a:p>
        </p:txBody>
      </p:sp>
      <p:pic>
        <p:nvPicPr>
          <p:cNvPr id="9" name="Obrázek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4" y="4220006"/>
            <a:ext cx="1872207" cy="24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Yosemite National Park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9275" y="1052513"/>
            <a:ext cx="459898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California, about 4 hours driving east from San Francisco airport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it is big so give yourself 2-3 days to spend and enjoy the park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042988"/>
            <a:ext cx="33623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58800" y="3276600"/>
            <a:ext cx="8110538" cy="188059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What to do?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rock climbing, El Capitan, the largest single monolith of granite in the world, more than 900 meters above</a:t>
            </a:r>
            <a:r>
              <a:rPr lang="cs-CZ" sz="2400" dirty="0" smtClean="0"/>
              <a:t> </a:t>
            </a:r>
            <a:r>
              <a:rPr lang="en-GB" sz="2400" dirty="0" smtClean="0"/>
              <a:t>the</a:t>
            </a:r>
            <a:r>
              <a:rPr lang="cs-CZ" sz="2400" dirty="0" smtClean="0"/>
              <a:t> </a:t>
            </a:r>
            <a:r>
              <a:rPr lang="en-GB" sz="2400" dirty="0" smtClean="0"/>
              <a:t>ground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see giant sequoias in the Mariposa Grove, countless waterfalls, other famous rocks, lakes and rivers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8638" y="5559425"/>
            <a:ext cx="5605462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And </a:t>
            </a:r>
            <a:r>
              <a:rPr lang="en-GB" sz="2400" dirty="0" smtClean="0">
                <a:solidFill>
                  <a:prstClr val="black"/>
                </a:solidFill>
              </a:rPr>
              <a:t>mainly,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BE AWARE OF </a:t>
            </a:r>
            <a:r>
              <a:rPr lang="en-GB" sz="2400" dirty="0">
                <a:solidFill>
                  <a:prstClr val="black"/>
                </a:solidFill>
              </a:rPr>
              <a:t>black bears trying to get your food!</a:t>
            </a:r>
          </a:p>
        </p:txBody>
      </p:sp>
      <p:pic>
        <p:nvPicPr>
          <p:cNvPr id="9" name="Obrázek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51450"/>
            <a:ext cx="23542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Mesa Verde National Park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9275" y="1052513"/>
            <a:ext cx="4598988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Colorado, south-western corner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you need a car to see the park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Why Mesa Verde?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between A. D. 600 to A. D. 1300 home of Ancestral Pueblo people and means green table in Spanish</a:t>
            </a:r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33500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9275" y="4119563"/>
            <a:ext cx="665480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What to see there?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number of cliff dwellings and archaeological sites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Mesa Verde Visitor and Research Center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Chapin Mesa Archaeological Museum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Denali National Park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9275" y="1052513"/>
            <a:ext cx="798353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Alaska, fly to Anchorage or Fairbanks, then use car, train or bus to Denali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there is just one road in the park, 92 miles long, but you can drive only the first 15 miles then you have to take a bus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49275" y="4868863"/>
            <a:ext cx="798353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What to see there?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Mount McKinley, of course (the highest peak in North America, 20 320 ft./6 194 m.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amazing scenery and wildlife in the area bigger than whole Moravia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41650"/>
            <a:ext cx="7983538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Grand Canyon National Park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9275" y="1052513"/>
            <a:ext cx="79835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northwest</a:t>
            </a:r>
            <a:r>
              <a:rPr lang="cs-CZ" sz="2400" dirty="0">
                <a:latin typeface="+mn-lt"/>
                <a:cs typeface="+mn-cs"/>
              </a:rPr>
              <a:t> </a:t>
            </a:r>
            <a:r>
              <a:rPr lang="en-GB" sz="2400" dirty="0">
                <a:latin typeface="+mn-lt"/>
                <a:cs typeface="+mn-cs"/>
              </a:rPr>
              <a:t>corner</a:t>
            </a:r>
            <a:r>
              <a:rPr lang="cs-CZ" sz="2400" dirty="0">
                <a:latin typeface="+mn-lt"/>
                <a:cs typeface="+mn-cs"/>
              </a:rPr>
              <a:t> </a:t>
            </a:r>
            <a:r>
              <a:rPr lang="en-GB" sz="2400" dirty="0">
                <a:latin typeface="+mn-lt"/>
                <a:cs typeface="+mn-cs"/>
              </a:rPr>
              <a:t>of Arizona, close to the borders of Utah and Nevada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Colorado river separates the park into South and North Rims, it is 227 mile long (446 km), 1 mile deep and in average 10 miles directly across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49275" y="3360738"/>
            <a:ext cx="481488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What to see there?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inspiring landscape, enormous size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unique combinations of geologic colour and erosional forms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if you go down, fantastic scenery from different perspective</a:t>
            </a:r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3159125"/>
            <a:ext cx="308133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1"/>
          <p:cNvSpPr txBox="1">
            <a:spLocks noChangeArrowheads="1"/>
          </p:cNvSpPr>
          <p:nvPr/>
        </p:nvSpPr>
        <p:spPr bwMode="auto">
          <a:xfrm>
            <a:off x="1042989" y="504825"/>
            <a:ext cx="72801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/>
              <a:t>Can you match the terms with their parks?</a:t>
            </a:r>
            <a:endParaRPr lang="en-GB" sz="3200" dirty="0"/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042989" y="1214438"/>
            <a:ext cx="2448891" cy="428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2800" dirty="0" smtClean="0"/>
              <a:t>Yellowstone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Yosemite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Mesa Verde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Denali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Grand Canyon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51920" y="1772816"/>
            <a:ext cx="4392488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Colorado River		El Capitan	Pueblo people		    Mt McKinley	      Old Faithfull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Buffalo 	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erosional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forms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Sequoia        archaeological sites	traveling by bus	</a:t>
            </a:r>
            <a:endParaRPr lang="en-GB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1"/>
          <p:cNvSpPr txBox="1">
            <a:spLocks noChangeArrowheads="1"/>
          </p:cNvSpPr>
          <p:nvPr/>
        </p:nvSpPr>
        <p:spPr bwMode="auto">
          <a:xfrm>
            <a:off x="1042989" y="504825"/>
            <a:ext cx="7276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/>
              <a:t>Can you match the terms with their parks?</a:t>
            </a:r>
            <a:endParaRPr lang="en-GB" sz="3200" dirty="0"/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042989" y="1214438"/>
            <a:ext cx="2448891" cy="428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2800" dirty="0" smtClean="0"/>
              <a:t>Yellowstone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Yosemite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Mesa Verde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Denali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Grand Canyon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79912" y="1245235"/>
            <a:ext cx="4794076" cy="41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29000"/>
              </a:lnSpc>
            </a:pPr>
            <a:r>
              <a:rPr lang="en-GB" sz="2400" dirty="0" smtClean="0">
                <a:latin typeface="+mn-lt"/>
              </a:rPr>
              <a:t>Buffalo, </a:t>
            </a:r>
            <a:r>
              <a:rPr lang="en-GB" sz="2400" dirty="0">
                <a:latin typeface="+mn-lt"/>
              </a:rPr>
              <a:t>Old Faithfull </a:t>
            </a:r>
          </a:p>
          <a:p>
            <a:pPr>
              <a:lnSpc>
                <a:spcPct val="229000"/>
              </a:lnSpc>
            </a:pPr>
            <a:r>
              <a:rPr lang="en-GB" sz="2400" dirty="0" smtClean="0">
                <a:latin typeface="+mn-lt"/>
              </a:rPr>
              <a:t>Sequoia, El Capitan </a:t>
            </a:r>
          </a:p>
          <a:p>
            <a:pPr>
              <a:lnSpc>
                <a:spcPct val="229000"/>
              </a:lnSpc>
            </a:pPr>
            <a:r>
              <a:rPr lang="en-GB" sz="2400" dirty="0" smtClean="0">
                <a:latin typeface="+mn-lt"/>
              </a:rPr>
              <a:t>Pueblo people, archaeological </a:t>
            </a:r>
            <a:r>
              <a:rPr lang="en-GB" sz="2400" dirty="0">
                <a:latin typeface="+mn-lt"/>
              </a:rPr>
              <a:t>sites</a:t>
            </a:r>
            <a:r>
              <a:rPr lang="en-GB" sz="2400" dirty="0" smtClean="0">
                <a:latin typeface="+mn-lt"/>
              </a:rPr>
              <a:t>	    Mt McKinley, traveling </a:t>
            </a:r>
            <a:r>
              <a:rPr lang="en-GB" sz="2400" dirty="0">
                <a:latin typeface="+mn-lt"/>
              </a:rPr>
              <a:t>by </a:t>
            </a:r>
            <a:r>
              <a:rPr lang="en-GB" sz="2400" dirty="0" smtClean="0">
                <a:latin typeface="+mn-lt"/>
              </a:rPr>
              <a:t>bus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erosional forms, </a:t>
            </a:r>
            <a:r>
              <a:rPr lang="en-GB" sz="2400" dirty="0" smtClean="0">
                <a:latin typeface="+mn-lt"/>
              </a:rPr>
              <a:t>Colorado River</a:t>
            </a:r>
            <a:endParaRPr lang="en-GB" sz="24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4206" y="6237312"/>
            <a:ext cx="7058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Note: In some cases American English is used to preserve terminology and some other aspects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10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634</Words>
  <Application>Microsoft Office PowerPoint</Application>
  <PresentationFormat>Předvádění na obrazovce (4:3)</PresentationFormat>
  <Paragraphs>99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1_Motiv systému Office</vt:lpstr>
      <vt:lpstr>National Parks of the West</vt:lpstr>
      <vt:lpstr>Do you remember any parks in the west?</vt:lpstr>
      <vt:lpstr>Yellowstone National Park America’s first national park established in 1872</vt:lpstr>
      <vt:lpstr>Yosemite National Park</vt:lpstr>
      <vt:lpstr>Mesa Verde National Park</vt:lpstr>
      <vt:lpstr>Denali National Park</vt:lpstr>
      <vt:lpstr>Grand Canyon National Park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around</dc:title>
  <dc:creator>kolda</dc:creator>
  <cp:lastModifiedBy>kolda</cp:lastModifiedBy>
  <cp:revision>116</cp:revision>
  <dcterms:created xsi:type="dcterms:W3CDTF">2012-12-11T17:23:35Z</dcterms:created>
  <dcterms:modified xsi:type="dcterms:W3CDTF">2013-10-16T20:08:17Z</dcterms:modified>
</cp:coreProperties>
</file>