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56" r:id="rId4"/>
    <p:sldId id="260" r:id="rId5"/>
    <p:sldId id="261" r:id="rId6"/>
    <p:sldId id="262" r:id="rId7"/>
    <p:sldId id="268" r:id="rId8"/>
    <p:sldId id="272" r:id="rId9"/>
    <p:sldId id="269" r:id="rId10"/>
    <p:sldId id="273" r:id="rId11"/>
    <p:sldId id="270" r:id="rId12"/>
    <p:sldId id="274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61"/>
            <p14:sldId id="262"/>
            <p14:sldId id="268"/>
            <p14:sldId id="272"/>
            <p14:sldId id="269"/>
            <p14:sldId id="273"/>
            <p14:sldId id="270"/>
            <p14:sldId id="27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19.jp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img0.svcdn.lasvegas.com/v2/cache/lasvegas/7C45C037228591BCF3F059D88F993875.jpg" TargetMode="External"/><Relationship Id="rId2" Type="http://schemas.openxmlformats.org/officeDocument/2006/relationships/hyperlink" Target="http://commons.wikimedia.org/wiki/File:LasVegas_Casino_MGM_Gra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aesarspalace.jp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commons.wikimedia.org/wiki/File:Hoover_Dam,_Colorado_River.JPG" TargetMode="External"/><Relationship Id="rId4" Type="http://schemas.openxmlformats.org/officeDocument/2006/relationships/hyperlink" Target="http://commons.wikimedia.org/wiki/File:Luxor_Light_(8226786205).jpg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://www.lakemeadcruises.com/images/d_princess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19.jp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img0.svcdn.lasvegas.com/v2/cache/lasvegas/7C45C037228591BCF3F059D88F993875.jpg" TargetMode="External"/><Relationship Id="rId2" Type="http://schemas.openxmlformats.org/officeDocument/2006/relationships/hyperlink" Target="http://commons.wikimedia.org/wiki/File:LasVegas_Casino_MGM_Gra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aesarspalace.jp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commons.wikimedia.org/wiki/File:Hoover_Dam,_Colorado_River.JPG" TargetMode="External"/><Relationship Id="rId4" Type="http://schemas.openxmlformats.org/officeDocument/2006/relationships/hyperlink" Target="http://commons.wikimedia.org/wiki/File:Luxor_Light_(8226786205).jpg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://www.lakemeadcruises.com/images/d_princess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nofart.com/top-20-largest-hotels-in-the-world/" TargetMode="External"/><Relationship Id="rId13" Type="http://schemas.openxmlformats.org/officeDocument/2006/relationships/hyperlink" Target="http://commons.wikimedia.org/wiki/File:LasVegas_Casino_MGM_Grand.jpg" TargetMode="External"/><Relationship Id="rId18" Type="http://schemas.openxmlformats.org/officeDocument/2006/relationships/hyperlink" Target="http://www.lakemeadcruises.com/images/d_princess.jpg" TargetMode="External"/><Relationship Id="rId3" Type="http://schemas.openxmlformats.org/officeDocument/2006/relationships/hyperlink" Target="http://www.vegas.com/" TargetMode="External"/><Relationship Id="rId7" Type="http://schemas.openxmlformats.org/officeDocument/2006/relationships/hyperlink" Target="http://www.impawards.com/1995/casino_ver1.html" TargetMode="External"/><Relationship Id="rId12" Type="http://schemas.openxmlformats.org/officeDocument/2006/relationships/hyperlink" Target="http://commons.wikimedia.org/wiki/File:Luxor_Light_(8226786205).jpg" TargetMode="External"/><Relationship Id="rId17" Type="http://schemas.openxmlformats.org/officeDocument/2006/relationships/hyperlink" Target="http://www.lakemeadcruises.com/desertprincess.html" TargetMode="External"/><Relationship Id="rId2" Type="http://schemas.openxmlformats.org/officeDocument/2006/relationships/hyperlink" Target="http://www.lasvegas.com/" TargetMode="External"/><Relationship Id="rId16" Type="http://schemas.openxmlformats.org/officeDocument/2006/relationships/hyperlink" Target="http://commons.wikimedia.org/wiki/File:Hoover_Dam,_Colorado_Ri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awards.com/1991/bugsy.html" TargetMode="External"/><Relationship Id="rId11" Type="http://schemas.openxmlformats.org/officeDocument/2006/relationships/hyperlink" Target="http://commons.wikimedia.org/wiki/File:Caesarspalace.jpg" TargetMode="External"/><Relationship Id="rId5" Type="http://schemas.openxmlformats.org/officeDocument/2006/relationships/hyperlink" Target="http://www.lvcva.com/stats-and-facts/history-of-las-vegas/" TargetMode="External"/><Relationship Id="rId15" Type="http://schemas.openxmlformats.org/officeDocument/2006/relationships/hyperlink" Target="http://commons.wikimedia.org/wiki/File:Venetian_Hotel_Las_Vegas_(3279029014).jpg" TargetMode="External"/><Relationship Id="rId10" Type="http://schemas.openxmlformats.org/officeDocument/2006/relationships/hyperlink" Target="http://commons.wikimedia.org/wiki/File:Mirage_volcano.jpg" TargetMode="External"/><Relationship Id="rId19" Type="http://schemas.openxmlformats.org/officeDocument/2006/relationships/hyperlink" Target="http://img0.svcdn.lasvegas.com/v2/cache/lasvegas/7C45C037228591BCF3F059D88F993875.jpg" TargetMode="External"/><Relationship Id="rId4" Type="http://schemas.openxmlformats.org/officeDocument/2006/relationships/hyperlink" Target="http://www.lvcva.com/includes/images/shell/logo-header.png" TargetMode="External"/><Relationship Id="rId9" Type="http://schemas.openxmlformats.org/officeDocument/2006/relationships/hyperlink" Target="http://commons.wikimedia.org/wiki/File:Venetian_Las_Vegas,_NV.jpg" TargetMode="External"/><Relationship Id="rId14" Type="http://schemas.openxmlformats.org/officeDocument/2006/relationships/hyperlink" Target="http://commons.wikimedia.org/wiki/File:Wynn_-_Pool2_-_2009-01-0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vcva.com/includes/images/shell/logo-header.png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impawards.com/1991/bugs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www.impawards.com/1995/casino_ver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commons.wikimedia.org/wiki/File:Venetian_Las_Vegas,_NV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commons.wikimedia.org/wiki/File:LasVegas_Casino_MGM_Gran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Venetian_Hotel_Las_Vegas_(3279029014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://commons.wikimedia.org/wiki/File:Luxor_Light_(8226786205)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commons.wikimedia.org/wiki/File:Mirage_volcan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commons.wikimedia.org/wiki/File:Caesarspalac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commons.wikimedia.org/wiki/File:Wynn_-_Pool2_-_2009-01-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commons.wikimedia.org/wiki/File:Hoover_Dam,_Colorado_Rive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lakemeadcruises.com/images/d_princes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://img0.svcdn.lasvegas.com/v2/cache/lasvegas/7C45C037228591BCF3F059D88F99387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 smtClean="0"/>
              <a:t>Las Vegas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71909"/>
              </p:ext>
            </p:extLst>
          </p:nvPr>
        </p:nvGraphicFramePr>
        <p:xfrm>
          <a:off x="728663" y="2492375"/>
          <a:ext cx="7667625" cy="382291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5. 1. 2013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městem Las Vegas + zajímavosti a praktické tipy pro návštěvy.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městě Las Vegas spolu s obrazovými stimuly. V závěru kontrolní úkol a odpovědi.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94668" y="116632"/>
            <a:ext cx="809213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expensive is Las Vegas?</a:t>
            </a:r>
            <a:endParaRPr lang="en-GB" sz="36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908720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Hotels</a:t>
            </a:r>
            <a:endParaRPr lang="en-GB" sz="2000" dirty="0" smtClean="0"/>
          </a:p>
        </p:txBody>
      </p:sp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34" y="1051116"/>
            <a:ext cx="1706593" cy="1124924"/>
          </a:xfrm>
          <a:prstGeom prst="rect">
            <a:avLst/>
          </a:prstGeom>
        </p:spPr>
      </p:pic>
      <p:pic>
        <p:nvPicPr>
          <p:cNvPr id="12" name="Obráze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04" y="1051115"/>
            <a:ext cx="1596812" cy="1124925"/>
          </a:xfrm>
          <a:prstGeom prst="rect">
            <a:avLst/>
          </a:prstGeom>
        </p:spPr>
      </p:pic>
      <p:pic>
        <p:nvPicPr>
          <p:cNvPr id="13" name="Obrázek 1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34" y="1051116"/>
            <a:ext cx="1499900" cy="1124925"/>
          </a:xfrm>
          <a:prstGeom prst="rect">
            <a:avLst/>
          </a:prstGeom>
        </p:spPr>
      </p:pic>
      <p:pic>
        <p:nvPicPr>
          <p:cNvPr id="1027" name="Picture 3" descr="C:\Documents and Settings\kolenovsky.GJSSERVER\Local Settings\Temporary Internet Files\Content.IE5\CLQR41AZ\MC90009752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43" y="2542703"/>
            <a:ext cx="1313763" cy="1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olenovsky.GJSSERVER\Local Settings\Temporary Internet Files\Content.IE5\41M7WLYZ\MP90044908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2624"/>
            <a:ext cx="1109961" cy="1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562624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Shows</a:t>
            </a: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395536" y="4149080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Tours</a:t>
            </a:r>
          </a:p>
        </p:txBody>
      </p:sp>
      <p:pic>
        <p:nvPicPr>
          <p:cNvPr id="18" name="Obrázek 1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34" y="4300295"/>
            <a:ext cx="1706594" cy="1137729"/>
          </a:xfrm>
          <a:prstGeom prst="rect">
            <a:avLst/>
          </a:prstGeom>
        </p:spPr>
      </p:pic>
      <p:pic>
        <p:nvPicPr>
          <p:cNvPr id="19" name="Obrázek 1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03" y="4326520"/>
            <a:ext cx="1596812" cy="1137729"/>
          </a:xfrm>
          <a:prstGeom prst="rect">
            <a:avLst/>
          </a:prstGeom>
        </p:spPr>
      </p:pic>
      <p:pic>
        <p:nvPicPr>
          <p:cNvPr id="20" name="Obrázek 19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34" y="4326521"/>
            <a:ext cx="1499900" cy="1137729"/>
          </a:xfrm>
          <a:prstGeom prst="rect">
            <a:avLst/>
          </a:prstGeom>
        </p:spPr>
      </p:pic>
      <p:sp>
        <p:nvSpPr>
          <p:cNvPr id="21" name="Zástupný symbol pro obsah 2"/>
          <p:cNvSpPr txBox="1">
            <a:spLocks/>
          </p:cNvSpPr>
          <p:nvPr/>
        </p:nvSpPr>
        <p:spPr>
          <a:xfrm>
            <a:off x="594668" y="58052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0">
              <a:buNone/>
            </a:pPr>
            <a:r>
              <a:rPr lang="en-US" sz="2800" dirty="0" smtClean="0"/>
              <a:t>$30 - $80		$50 - $120		$100 - $400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328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6" grpId="0" build="p"/>
      <p:bldP spid="17" grpId="0" build="p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94668" y="116632"/>
            <a:ext cx="809213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expensive is Las Vegas?</a:t>
            </a:r>
            <a:endParaRPr lang="en-GB" sz="36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908720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Hotels</a:t>
            </a:r>
          </a:p>
          <a:p>
            <a:pPr marL="0" lvl="5" indent="0">
              <a:buNone/>
            </a:pPr>
            <a:r>
              <a:rPr lang="en-GB" sz="2800" dirty="0" smtClean="0"/>
              <a:t>    </a:t>
            </a:r>
            <a:r>
              <a:rPr lang="en-US" sz="2800" dirty="0" smtClean="0"/>
              <a:t>$</a:t>
            </a:r>
            <a:r>
              <a:rPr lang="en-US" sz="2800" dirty="0"/>
              <a:t>30 - $80</a:t>
            </a:r>
            <a:endParaRPr lang="en-GB" sz="2800" dirty="0" smtClean="0"/>
          </a:p>
        </p:txBody>
      </p:sp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34" y="1051116"/>
            <a:ext cx="1706593" cy="1124924"/>
          </a:xfrm>
          <a:prstGeom prst="rect">
            <a:avLst/>
          </a:prstGeom>
        </p:spPr>
      </p:pic>
      <p:pic>
        <p:nvPicPr>
          <p:cNvPr id="12" name="Obráze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04" y="1051115"/>
            <a:ext cx="1596812" cy="1124925"/>
          </a:xfrm>
          <a:prstGeom prst="rect">
            <a:avLst/>
          </a:prstGeom>
        </p:spPr>
      </p:pic>
      <p:pic>
        <p:nvPicPr>
          <p:cNvPr id="13" name="Obrázek 1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34" y="1051116"/>
            <a:ext cx="1499900" cy="1124925"/>
          </a:xfrm>
          <a:prstGeom prst="rect">
            <a:avLst/>
          </a:prstGeom>
        </p:spPr>
      </p:pic>
      <p:pic>
        <p:nvPicPr>
          <p:cNvPr id="1027" name="Picture 3" descr="C:\Documents and Settings\kolenovsky.GJSSERVER\Local Settings\Temporary Internet Files\Content.IE5\CLQR41AZ\MC90009752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43" y="2542703"/>
            <a:ext cx="1313763" cy="1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olenovsky.GJSSERVER\Local Settings\Temporary Internet Files\Content.IE5\41M7WLYZ\MP90044908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2624"/>
            <a:ext cx="1109961" cy="14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2562624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Shows</a:t>
            </a:r>
          </a:p>
          <a:p>
            <a:pPr marL="0" lvl="5" indent="0">
              <a:buNone/>
            </a:pPr>
            <a:r>
              <a:rPr lang="en-US" sz="2400" dirty="0" smtClean="0"/>
              <a:t>     </a:t>
            </a:r>
            <a:r>
              <a:rPr lang="en-US" sz="2800" dirty="0" smtClean="0"/>
              <a:t>$</a:t>
            </a:r>
            <a:r>
              <a:rPr lang="en-US" sz="2800" dirty="0"/>
              <a:t>50 - $120</a:t>
            </a:r>
            <a:endParaRPr lang="en-GB" sz="2800" dirty="0" smtClean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395536" y="4149080"/>
            <a:ext cx="81369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Tours</a:t>
            </a:r>
          </a:p>
          <a:p>
            <a:pPr marL="0" lvl="5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US" sz="2800" dirty="0" smtClean="0"/>
              <a:t>$</a:t>
            </a:r>
            <a:r>
              <a:rPr lang="en-US" sz="2800" dirty="0"/>
              <a:t>100 - $400</a:t>
            </a:r>
            <a:endParaRPr lang="en-GB" sz="2800" dirty="0" smtClean="0"/>
          </a:p>
        </p:txBody>
      </p:sp>
      <p:pic>
        <p:nvPicPr>
          <p:cNvPr id="18" name="Obrázek 17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34" y="4300295"/>
            <a:ext cx="1706594" cy="1137729"/>
          </a:xfrm>
          <a:prstGeom prst="rect">
            <a:avLst/>
          </a:prstGeom>
        </p:spPr>
      </p:pic>
      <p:pic>
        <p:nvPicPr>
          <p:cNvPr id="19" name="Obrázek 1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03" y="4326520"/>
            <a:ext cx="1596812" cy="1137729"/>
          </a:xfrm>
          <a:prstGeom prst="rect">
            <a:avLst/>
          </a:prstGeom>
        </p:spPr>
      </p:pic>
      <p:pic>
        <p:nvPicPr>
          <p:cNvPr id="20" name="Obrázek 19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34" y="4326521"/>
            <a:ext cx="1499900" cy="113772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42649" y="6533204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7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700" dirty="0">
                <a:hlinkClick r:id="rId2"/>
              </a:rPr>
              <a:t>http://www.lasvegas.com</a:t>
            </a:r>
            <a:r>
              <a:rPr lang="en-GB" sz="1700" dirty="0" smtClean="0">
                <a:hlinkClick r:id="rId2"/>
              </a:rPr>
              <a:t>/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3"/>
              </a:rPr>
              <a:t>http</a:t>
            </a:r>
            <a:r>
              <a:rPr lang="en-GB" sz="1700" dirty="0">
                <a:hlinkClick r:id="rId3"/>
              </a:rPr>
              <a:t>://</a:t>
            </a:r>
            <a:r>
              <a:rPr lang="en-GB" sz="1700" dirty="0" smtClean="0">
                <a:hlinkClick r:id="rId3"/>
              </a:rPr>
              <a:t>www.vegas.com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4"/>
              </a:rPr>
              <a:t>http</a:t>
            </a:r>
            <a:r>
              <a:rPr lang="en-GB" sz="1700" dirty="0">
                <a:hlinkClick r:id="rId4"/>
              </a:rPr>
              <a:t>://</a:t>
            </a:r>
            <a:r>
              <a:rPr lang="en-GB" sz="1700" dirty="0" smtClean="0">
                <a:hlinkClick r:id="rId4"/>
              </a:rPr>
              <a:t>www.lvcva.com/includes/images/shell/logo-header.png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5"/>
              </a:rPr>
              <a:t>http</a:t>
            </a:r>
            <a:r>
              <a:rPr lang="en-GB" sz="1700" dirty="0">
                <a:hlinkClick r:id="rId5"/>
              </a:rPr>
              <a:t>://www.lvcva.com/stats-and-facts/history-of-las-vegas</a:t>
            </a:r>
            <a:r>
              <a:rPr lang="en-GB" sz="1700" dirty="0" smtClean="0">
                <a:hlinkClick r:id="rId5"/>
              </a:rPr>
              <a:t>/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6"/>
              </a:rPr>
              <a:t>http</a:t>
            </a:r>
            <a:r>
              <a:rPr lang="en-GB" sz="1700" dirty="0">
                <a:hlinkClick r:id="rId6"/>
              </a:rPr>
              <a:t>://</a:t>
            </a:r>
            <a:r>
              <a:rPr lang="en-GB" sz="1700" dirty="0" smtClean="0">
                <a:hlinkClick r:id="rId6"/>
              </a:rPr>
              <a:t>www.impawards.com/1991/bugsy.html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7"/>
              </a:rPr>
              <a:t>http</a:t>
            </a:r>
            <a:r>
              <a:rPr lang="en-GB" sz="1700" dirty="0">
                <a:hlinkClick r:id="rId7"/>
              </a:rPr>
              <a:t>://</a:t>
            </a:r>
            <a:r>
              <a:rPr lang="en-GB" sz="1700" dirty="0" smtClean="0">
                <a:hlinkClick r:id="rId7"/>
              </a:rPr>
              <a:t>www.impawards.com/1995/casino_ver1.html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8"/>
              </a:rPr>
              <a:t>http</a:t>
            </a:r>
            <a:r>
              <a:rPr lang="en-GB" sz="1700" dirty="0">
                <a:hlinkClick r:id="rId8"/>
              </a:rPr>
              <a:t>://www.funofart.com/top-20-largest-hotels-in-the-world</a:t>
            </a:r>
            <a:r>
              <a:rPr lang="en-GB" sz="1700" dirty="0" smtClean="0">
                <a:hlinkClick r:id="rId8"/>
              </a:rPr>
              <a:t>/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9"/>
              </a:rPr>
              <a:t>http</a:t>
            </a:r>
            <a:r>
              <a:rPr lang="en-GB" sz="1700" dirty="0">
                <a:hlinkClick r:id="rId9"/>
              </a:rPr>
              <a:t>://commons.wikimedia.org/wiki/File:Venetian_Las_Vegas,_</a:t>
            </a:r>
            <a:r>
              <a:rPr lang="en-GB" sz="1700" dirty="0" smtClean="0">
                <a:hlinkClick r:id="rId9"/>
              </a:rPr>
              <a:t>NV.jpg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0"/>
              </a:rPr>
              <a:t>http</a:t>
            </a:r>
            <a:r>
              <a:rPr lang="en-GB" sz="1700" dirty="0">
                <a:hlinkClick r:id="rId10"/>
              </a:rPr>
              <a:t>://</a:t>
            </a:r>
            <a:r>
              <a:rPr lang="en-GB" sz="1700" dirty="0" smtClean="0">
                <a:hlinkClick r:id="rId10"/>
              </a:rPr>
              <a:t>commons.wikimedia.org/wiki/File:Mirage_volcano.jpg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1"/>
              </a:rPr>
              <a:t>http</a:t>
            </a:r>
            <a:r>
              <a:rPr lang="en-GB" sz="1700" dirty="0">
                <a:hlinkClick r:id="rId11"/>
              </a:rPr>
              <a:t>://</a:t>
            </a:r>
            <a:r>
              <a:rPr lang="en-GB" sz="1700" dirty="0" smtClean="0">
                <a:hlinkClick r:id="rId11"/>
              </a:rPr>
              <a:t>commons.wikimedia.org/wiki/File:Caesarspalace.jpg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2"/>
              </a:rPr>
              <a:t>http</a:t>
            </a:r>
            <a:r>
              <a:rPr lang="en-GB" sz="1700" dirty="0">
                <a:hlinkClick r:id="rId12"/>
              </a:rPr>
              <a:t>://commons.wikimedia.org/wiki/File:Luxor_Light_%</a:t>
            </a:r>
            <a:r>
              <a:rPr lang="en-GB" sz="1700" dirty="0" smtClean="0">
                <a:hlinkClick r:id="rId12"/>
              </a:rPr>
              <a:t>288226786205%29.jpg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3"/>
              </a:rPr>
              <a:t>http</a:t>
            </a:r>
            <a:r>
              <a:rPr lang="en-GB" sz="1700" dirty="0">
                <a:hlinkClick r:id="rId13"/>
              </a:rPr>
              <a:t>://</a:t>
            </a:r>
            <a:r>
              <a:rPr lang="en-GB" sz="1700" dirty="0" smtClean="0">
                <a:hlinkClick r:id="rId13"/>
              </a:rPr>
              <a:t>commons.wikimedia.org/wiki/File:LasVegas_Casino_MGM_Grand.jpg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4"/>
              </a:rPr>
              <a:t>http</a:t>
            </a:r>
            <a:r>
              <a:rPr lang="en-GB" sz="1700" dirty="0">
                <a:hlinkClick r:id="rId14"/>
              </a:rPr>
              <a:t>://commons.wikimedia.org/wiki/File:Wynn_-_Pool2_-_</a:t>
            </a:r>
            <a:r>
              <a:rPr lang="en-GB" sz="1700" dirty="0" smtClean="0">
                <a:hlinkClick r:id="rId14"/>
              </a:rPr>
              <a:t>2009-01-05.jpg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5"/>
              </a:rPr>
              <a:t>http</a:t>
            </a:r>
            <a:r>
              <a:rPr lang="en-GB" sz="1700" dirty="0">
                <a:hlinkClick r:id="rId15"/>
              </a:rPr>
              <a:t>://commons.wikimedia.org/wiki/File:Venetian_Hotel_Las_Vegas_%</a:t>
            </a:r>
            <a:r>
              <a:rPr lang="en-GB" sz="1700" dirty="0" smtClean="0">
                <a:hlinkClick r:id="rId15"/>
              </a:rPr>
              <a:t>283279029014%29.jpg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6"/>
              </a:rPr>
              <a:t>http</a:t>
            </a:r>
            <a:r>
              <a:rPr lang="en-GB" sz="1700" dirty="0">
                <a:hlinkClick r:id="rId16"/>
              </a:rPr>
              <a:t>://commons.wikimedia.org/wiki/File:Hoover_Dam,_</a:t>
            </a:r>
            <a:r>
              <a:rPr lang="en-GB" sz="1700" dirty="0" smtClean="0">
                <a:hlinkClick r:id="rId16"/>
              </a:rPr>
              <a:t>Colorado_River.JPG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7"/>
              </a:rPr>
              <a:t>http</a:t>
            </a:r>
            <a:r>
              <a:rPr lang="en-GB" sz="1700" dirty="0">
                <a:hlinkClick r:id="rId17"/>
              </a:rPr>
              <a:t>://</a:t>
            </a:r>
            <a:r>
              <a:rPr lang="en-GB" sz="1700" dirty="0" smtClean="0">
                <a:hlinkClick r:id="rId17"/>
              </a:rPr>
              <a:t>www.lakemeadcruises.com/desertprincess.html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8"/>
              </a:rPr>
              <a:t>http</a:t>
            </a:r>
            <a:r>
              <a:rPr lang="en-GB" sz="1700" dirty="0">
                <a:hlinkClick r:id="rId18"/>
              </a:rPr>
              <a:t>://</a:t>
            </a:r>
            <a:r>
              <a:rPr lang="en-GB" sz="1700" dirty="0" smtClean="0">
                <a:hlinkClick r:id="rId18"/>
              </a:rPr>
              <a:t>www.lakemeadcruises.com/images/d_princess.jpg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>
                <a:hlinkClick r:id="rId19"/>
              </a:rPr>
              <a:t>http</a:t>
            </a:r>
            <a:r>
              <a:rPr lang="en-GB" sz="1700" dirty="0">
                <a:hlinkClick r:id="rId19"/>
              </a:rPr>
              <a:t>://</a:t>
            </a:r>
            <a:r>
              <a:rPr lang="en-GB" sz="1700" dirty="0" smtClean="0">
                <a:hlinkClick r:id="rId19"/>
              </a:rPr>
              <a:t>img0.svcdn.lasvegas.com/v2/cache/lasvegas/7C45C037228591BCF3F059D88F993875.jpg</a:t>
            </a:r>
            <a:endParaRPr lang="en-GB" sz="1700" dirty="0" smtClean="0"/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Brainstorm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4077072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desert</a:t>
            </a:r>
            <a:endParaRPr lang="en-GB" sz="32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0" y="1988840"/>
            <a:ext cx="3203339" cy="1749723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139952" y="4431667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gambling</a:t>
            </a:r>
            <a:endParaRPr lang="en-GB" sz="32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838673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casino</a:t>
            </a:r>
            <a:endParaRPr lang="en-GB" sz="32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419872" y="5580521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Nevada</a:t>
            </a:r>
            <a:endParaRPr lang="en-GB" sz="32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022504" y="1380530"/>
            <a:ext cx="2725960" cy="75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entertainment</a:t>
            </a:r>
            <a:endParaRPr lang="en-GB" sz="32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827584" y="1329730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Strip</a:t>
            </a:r>
            <a:endParaRPr lang="en-GB" sz="32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444208" y="2863701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chips</a:t>
            </a:r>
            <a:endParaRPr lang="en-GB" sz="32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949256" y="5263480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weddings</a:t>
            </a:r>
            <a:endParaRPr lang="en-GB" sz="32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6415608" y="3912803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Bugsy</a:t>
            </a:r>
            <a:endParaRPr lang="en-GB" sz="3200" dirty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675904" y="4849601"/>
            <a:ext cx="229442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Hoover Dam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39876" y="393213"/>
            <a:ext cx="7369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History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134076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/>
              <a:t>1905 – Town of Las Vegas established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1931 – Gambling legalized in Nevada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1947 – Benjamin “Bugsy” Siegel opens Flamingo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/>
              <a:t>since then a new hotel was opened almost every year for next 20 years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43808" y="3933056"/>
            <a:ext cx="3035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To get more details, watch</a:t>
            </a:r>
            <a:endParaRPr lang="en-GB" sz="28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2180"/>
            <a:ext cx="1824860" cy="2664296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22" y="3792180"/>
            <a:ext cx="184207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7187" y="1268760"/>
            <a:ext cx="7776864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Las Vegas Strip</a:t>
            </a:r>
          </a:p>
          <a:p>
            <a:r>
              <a:rPr lang="en-GB" sz="2400" dirty="0" smtClean="0"/>
              <a:t>about 7 km long part of Las Vegas Boulevard where most of the famous hotels are</a:t>
            </a:r>
          </a:p>
          <a:p>
            <a:r>
              <a:rPr lang="en-GB" sz="2400" dirty="0" smtClean="0"/>
              <a:t>many of the world’s largest hotels are on the Strip (exact placing changes)</a:t>
            </a:r>
          </a:p>
          <a:p>
            <a:r>
              <a:rPr lang="en-GB" sz="2400" dirty="0" smtClean="0"/>
              <a:t>The Venetian and MGM Grand have each over 7 000 rooms</a:t>
            </a:r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227851" cy="2420888"/>
          </a:xfrm>
          <a:prstGeom prst="rect">
            <a:avLst/>
          </a:prstGeom>
        </p:spPr>
      </p:pic>
      <p:pic>
        <p:nvPicPr>
          <p:cNvPr id="6" name="Obrázek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Night Activities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6192688" cy="9361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Gambling, gambling, more gambling</a:t>
            </a:r>
          </a:p>
          <a:p>
            <a:pPr lvl="1"/>
            <a:r>
              <a:rPr lang="en-GB" sz="2000" dirty="0" smtClean="0"/>
              <a:t>you can find all sorts of games in all hotels’ casinos</a:t>
            </a:r>
            <a:endParaRPr lang="en-GB" sz="2000" dirty="0"/>
          </a:p>
          <a:p>
            <a:pPr marL="457200" lvl="1" indent="0">
              <a:buNone/>
            </a:pPr>
            <a:endParaRPr lang="en-GB" sz="24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539552" y="3645024"/>
            <a:ext cx="60486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/>
              <a:t>Don’t want to spend much money?</a:t>
            </a:r>
            <a:endParaRPr lang="en-GB" sz="24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>
                <a:solidFill>
                  <a:prstClr val="black"/>
                </a:solidFill>
              </a:rPr>
              <a:t>No worries, go anyway</a:t>
            </a:r>
            <a:endParaRPr lang="en-GB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 dirty="0" smtClean="0">
                <a:solidFill>
                  <a:prstClr val="black"/>
                </a:solidFill>
              </a:rPr>
              <a:t>Stroll through various hotels and casinos and look around, you won’t believe what is possible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olda\AppData\Local\Microsoft\Windows\Temporary Internet Files\Content.IE5\FWJNPBKN\MC9003325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01" y="1143062"/>
            <a:ext cx="1814170" cy="13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2893777" y="2132856"/>
            <a:ext cx="6070711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Don’t like gambling?</a:t>
            </a:r>
          </a:p>
          <a:p>
            <a:pPr lvl="1"/>
            <a:r>
              <a:rPr lang="en-GB" sz="2000" dirty="0" smtClean="0"/>
              <a:t>No problem! You can choose from more than 100 different shows to see in Vegas</a:t>
            </a:r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1027" name="Picture 3" descr="C:\Users\kolda\AppData\Local\Microsoft\Windows\Temporary Internet Files\Content.IE5\FWJNPBKN\MP9004490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34"/>
            <a:ext cx="1942259" cy="14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lda\AppData\Local\Microsoft\Windows\Temporary Internet Files\Content.IE5\FWJNPBKN\MC9000187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87" y="3140968"/>
            <a:ext cx="1574597" cy="16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lda\AppData\Local\Microsoft\Windows\Temporary Internet Files\Content.IE5\FWJNPBKN\MC9000787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80" y="5239342"/>
            <a:ext cx="936104" cy="13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interesting about hotels?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4365103"/>
            <a:ext cx="4490631" cy="216226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Luxor</a:t>
            </a:r>
          </a:p>
          <a:p>
            <a:pPr lvl="1"/>
            <a:r>
              <a:rPr lang="en-GB" sz="2000" dirty="0" smtClean="0"/>
              <a:t>30 story pyramid with world’s largest atrium</a:t>
            </a:r>
          </a:p>
          <a:p>
            <a:pPr lvl="1"/>
            <a:r>
              <a:rPr lang="en-US" sz="2000" dirty="0" smtClean="0"/>
              <a:t>shines </a:t>
            </a:r>
            <a:r>
              <a:rPr lang="en-US" sz="2000" dirty="0"/>
              <a:t>the world's strongest beam of light into the sky</a:t>
            </a:r>
            <a:endParaRPr lang="en-GB" sz="2000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60860" y="1154212"/>
            <a:ext cx="7899572" cy="83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 smtClean="0">
                <a:solidFill>
                  <a:prstClr val="black"/>
                </a:solidFill>
              </a:rPr>
              <a:t>Each has a theme and offers interesting attractions – often for free!</a:t>
            </a:r>
            <a:endParaRPr lang="en-GB" sz="2400" dirty="0">
              <a:solidFill>
                <a:prstClr val="black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GB" sz="2400" dirty="0" smtClean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046517"/>
            <a:ext cx="3194487" cy="2120341"/>
          </a:xfrm>
          <a:prstGeom prst="rect">
            <a:avLst/>
          </a:prstGeom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579664" y="2066857"/>
            <a:ext cx="47927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Venetian</a:t>
            </a:r>
          </a:p>
          <a:p>
            <a:pPr lvl="1"/>
            <a:r>
              <a:rPr lang="en-GB" sz="2000" dirty="0" smtClean="0"/>
              <a:t>feel like you are in Venice with canals, gondolas and much more</a:t>
            </a:r>
          </a:p>
        </p:txBody>
      </p:sp>
      <p:pic>
        <p:nvPicPr>
          <p:cNvPr id="13" name="Obrázek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" y="3717032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interesting about hotels?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3" y="4034042"/>
            <a:ext cx="4104456" cy="136815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Caesars Palace</a:t>
            </a:r>
          </a:p>
          <a:p>
            <a:pPr lvl="1"/>
            <a:r>
              <a:rPr lang="en-GB" sz="2000" dirty="0" smtClean="0"/>
              <a:t>move back to ancient Rome</a:t>
            </a:r>
          </a:p>
          <a:p>
            <a:pPr lvl="1"/>
            <a:r>
              <a:rPr lang="en-GB" sz="2000" dirty="0" smtClean="0"/>
              <a:t>experience The Fall of Atlantis (10 min. show , for free)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05520" y="1268760"/>
            <a:ext cx="46107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Mirage</a:t>
            </a:r>
          </a:p>
          <a:p>
            <a:pPr lvl="1"/>
            <a:r>
              <a:rPr lang="en-GB" sz="2000" dirty="0" smtClean="0"/>
              <a:t>tropical oasis in the desert</a:t>
            </a:r>
          </a:p>
          <a:p>
            <a:pPr lvl="1"/>
            <a:r>
              <a:rPr lang="en-GB" sz="2000" dirty="0" smtClean="0"/>
              <a:t>enjoy beautiful waterfalls and The Mirage Volcano (erupts every hour)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180522" cy="2385391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17918"/>
            <a:ext cx="3312368" cy="2484276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539552" y="5733256"/>
            <a:ext cx="81748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…and many more places, one night is not enough to see them all…</a:t>
            </a:r>
          </a:p>
        </p:txBody>
      </p:sp>
    </p:spTree>
    <p:extLst>
      <p:ext uri="{BB962C8B-B14F-4D97-AF65-F5344CB8AC3E}">
        <p14:creationId xmlns:p14="http://schemas.microsoft.com/office/powerpoint/2010/main" val="15901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Day Activities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84576"/>
            <a:ext cx="4680520" cy="221643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Relax by the pool</a:t>
            </a:r>
          </a:p>
          <a:p>
            <a:pPr lvl="1"/>
            <a:r>
              <a:rPr lang="en-GB" sz="2000" dirty="0" smtClean="0"/>
              <a:t>most hotels have several pools to choose from</a:t>
            </a:r>
          </a:p>
          <a:p>
            <a:r>
              <a:rPr lang="en-GB" sz="2400" dirty="0" smtClean="0"/>
              <a:t>Go shopping</a:t>
            </a:r>
          </a:p>
          <a:p>
            <a:pPr lvl="1"/>
            <a:r>
              <a:rPr lang="en-GB" sz="2000" dirty="0" smtClean="0"/>
              <a:t>it beats shopping anywhere else in the world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888836" y="3493264"/>
            <a:ext cx="2937868" cy="532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Fed up with the city?</a:t>
            </a: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33614"/>
            <a:ext cx="2808312" cy="2106234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4026602"/>
            <a:ext cx="4680520" cy="2354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/>
              <a:t>Visit Hoover dam</a:t>
            </a:r>
          </a:p>
          <a:p>
            <a:pPr lvl="1"/>
            <a:r>
              <a:rPr lang="en-US" sz="2000" dirty="0"/>
              <a:t>the world’s largest dam </a:t>
            </a:r>
            <a:r>
              <a:rPr lang="en-US" sz="2000" dirty="0" smtClean="0"/>
              <a:t>at </a:t>
            </a:r>
            <a:r>
              <a:rPr lang="en-US" sz="2000" dirty="0"/>
              <a:t>the time of its construction in the </a:t>
            </a:r>
            <a:r>
              <a:rPr lang="en-US" sz="2000" dirty="0" smtClean="0"/>
              <a:t>1930s</a:t>
            </a:r>
            <a:endParaRPr lang="cs-CZ" sz="2000" dirty="0" smtClean="0"/>
          </a:p>
          <a:p>
            <a:pPr lvl="1"/>
            <a:r>
              <a:rPr lang="en-GB" sz="2000" dirty="0" smtClean="0"/>
              <a:t>Lake Mead on the Colorado River is the largest reservoir in the USA</a:t>
            </a:r>
          </a:p>
        </p:txBody>
      </p:sp>
      <p:pic>
        <p:nvPicPr>
          <p:cNvPr id="5" name="Obrázek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78" y="4598125"/>
            <a:ext cx="2909132" cy="19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Day Activities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84576"/>
            <a:ext cx="4680520" cy="221643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Fly to the Grand Canyon</a:t>
            </a:r>
          </a:p>
          <a:p>
            <a:pPr lvl="1"/>
            <a:r>
              <a:rPr lang="en-GB" sz="2000" dirty="0" smtClean="0"/>
              <a:t>choose from various offers of trips by plane or helicopter</a:t>
            </a:r>
          </a:p>
          <a:p>
            <a:r>
              <a:rPr lang="en-US" sz="2400" dirty="0" smtClean="0"/>
              <a:t>Go rafting</a:t>
            </a:r>
          </a:p>
          <a:p>
            <a:pPr lvl="1"/>
            <a:r>
              <a:rPr lang="en-GB" sz="2000" dirty="0" smtClean="0"/>
              <a:t>experience the Colorado river and a picnic lunch on the beach</a:t>
            </a:r>
            <a:endParaRPr lang="cs-CZ" sz="2000" dirty="0" smtClean="0"/>
          </a:p>
          <a:p>
            <a:pPr lvl="1"/>
            <a:endParaRPr lang="cs-CZ" sz="2000" dirty="0"/>
          </a:p>
          <a:p>
            <a:pPr lvl="1"/>
            <a:endParaRPr lang="en-GB" sz="2000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3429000"/>
            <a:ext cx="8136904" cy="8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5" indent="-342900"/>
            <a:r>
              <a:rPr lang="en-GB" sz="2400" dirty="0" smtClean="0"/>
              <a:t>See</a:t>
            </a:r>
            <a:r>
              <a:rPr lang="cs-CZ" sz="2400" dirty="0" smtClean="0"/>
              <a:t> </a:t>
            </a:r>
            <a:r>
              <a:rPr lang="en-GB" sz="2400" dirty="0" smtClean="0"/>
              <a:t>Lake Mead on board The Desert Princess</a:t>
            </a:r>
          </a:p>
          <a:p>
            <a:pPr lvl="1"/>
            <a:r>
              <a:rPr lang="en-US" sz="2000" dirty="0"/>
              <a:t>an authentic, three-level, Mississippi-style paddle </a:t>
            </a:r>
            <a:r>
              <a:rPr lang="en-US" sz="2000" dirty="0" smtClean="0"/>
              <a:t>wheeler</a:t>
            </a:r>
            <a:endParaRPr lang="en-GB" sz="2000" dirty="0" smtClean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25" y="4487819"/>
            <a:ext cx="3014023" cy="2286247"/>
          </a:xfrm>
          <a:prstGeom prst="rect">
            <a:avLst/>
          </a:prstGeom>
        </p:spPr>
      </p:pic>
      <p:pic>
        <p:nvPicPr>
          <p:cNvPr id="6" name="Obrázek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19834"/>
            <a:ext cx="3091769" cy="22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613</Words>
  <Application>Microsoft Office PowerPoint</Application>
  <PresentationFormat>Předvádění na obrazovce (4:3)</PresentationFormat>
  <Paragraphs>111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1_Motiv systému Office</vt:lpstr>
      <vt:lpstr>Las Vegas</vt:lpstr>
      <vt:lpstr>Brainstorm</vt:lpstr>
      <vt:lpstr>Prezentace aplikace PowerPoint</vt:lpstr>
      <vt:lpstr>Today</vt:lpstr>
      <vt:lpstr>Night Activities</vt:lpstr>
      <vt:lpstr>What is interesting about hotels?</vt:lpstr>
      <vt:lpstr>What is interesting about hotels?</vt:lpstr>
      <vt:lpstr>Day Activities</vt:lpstr>
      <vt:lpstr>Day Activities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142</cp:revision>
  <dcterms:created xsi:type="dcterms:W3CDTF">2012-12-11T17:23:35Z</dcterms:created>
  <dcterms:modified xsi:type="dcterms:W3CDTF">2013-10-16T20:07:31Z</dcterms:modified>
</cp:coreProperties>
</file>