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56" r:id="rId4"/>
    <p:sldId id="260" r:id="rId5"/>
    <p:sldId id="261" r:id="rId6"/>
    <p:sldId id="273" r:id="rId7"/>
    <p:sldId id="274" r:id="rId8"/>
    <p:sldId id="268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61"/>
            <p14:sldId id="273"/>
            <p14:sldId id="274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4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norama_of_Golden_Gate_Bridge.jpg?uselang=cs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commons.wikimedia.org/wiki/File:San_Francisco_Bay_Trail_Ma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Panorama_of_Golden_Gate_Bridge.jpg?uselang=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commons.wikimedia.org/wiki/File:Fisherman's_Wharf_sign.JPG?use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commons.wikimedia.org/wiki/File:Nob_hill_view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commons.wikimedia.org/wiki/File:SF_Alcatraz_island_US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iceposter.com/thumbs/MOV_48c55c16_b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ob_hill_view.jpg" TargetMode="External"/><Relationship Id="rId3" Type="http://schemas.openxmlformats.org/officeDocument/2006/relationships/hyperlink" Target="http://www.sanfrancisco.com/" TargetMode="External"/><Relationship Id="rId7" Type="http://schemas.openxmlformats.org/officeDocument/2006/relationships/hyperlink" Target="http://commons.wikimedia.org/wiki/File:Fisherman's_Wharf_sign.JPG?uselang=cs" TargetMode="External"/><Relationship Id="rId12" Type="http://schemas.openxmlformats.org/officeDocument/2006/relationships/hyperlink" Target="http://commons.wikimedia.org/wiki/File:Lombard_Street.jpg" TargetMode="External"/><Relationship Id="rId2" Type="http://schemas.openxmlformats.org/officeDocument/2006/relationships/hyperlink" Target="http://www.sanfrancisco.trav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an_Francisco_Bay_Trail_Map.JPG" TargetMode="External"/><Relationship Id="rId11" Type="http://schemas.openxmlformats.org/officeDocument/2006/relationships/hyperlink" Target="http://www.iceposter.com/thumbs/MOV_48c55c16_b.jpg" TargetMode="External"/><Relationship Id="rId5" Type="http://schemas.openxmlformats.org/officeDocument/2006/relationships/hyperlink" Target="http://commons.wikimedia.org/wiki/File:Panorama_of_Golden_Gate_Bridge.jpg?uselang=cs" TargetMode="External"/><Relationship Id="rId10" Type="http://schemas.openxmlformats.org/officeDocument/2006/relationships/hyperlink" Target="http://commons.wikimedia.org/wiki/File:SF_Alcatraz_island_USA.jpg" TargetMode="External"/><Relationship Id="rId4" Type="http://schemas.openxmlformats.org/officeDocument/2006/relationships/hyperlink" Target="http://en.wikipedia.org/wiki/San_Francisco" TargetMode="External"/><Relationship Id="rId9" Type="http://schemas.openxmlformats.org/officeDocument/2006/relationships/hyperlink" Target="http://commons.wikimedia.org/wiki/File:San_Francisco_Cable_Car_M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San Francisco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11345"/>
              </p:ext>
            </p:extLst>
          </p:nvPr>
        </p:nvGraphicFramePr>
        <p:xfrm>
          <a:off x="728663" y="2492375"/>
          <a:ext cx="7667625" cy="3831168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22.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městem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San Francisco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 + zajímavosti a praktické tipy pro návštěvy.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městě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San Francisco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 spolu s obrazovými stimuly. V závěru kontrolní úkol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a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odpověď.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VY_22_INOVACE_02_AKLN0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imagine when you hear </a:t>
            </a:r>
            <a:r>
              <a:rPr lang="cs-CZ" dirty="0" smtClean="0"/>
              <a:t>San Francisco</a:t>
            </a:r>
            <a:r>
              <a:rPr lang="en-GB" dirty="0" smtClean="0"/>
              <a:t>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89533" y="4941168"/>
            <a:ext cx="7113396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Fisherman’s Wharf</a:t>
            </a:r>
          </a:p>
          <a:p>
            <a:pPr lvl="1"/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Cable Car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Alcatraz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Nob Hill</a:t>
            </a:r>
            <a:endParaRPr lang="cs-CZ" sz="2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3" y="1729817"/>
            <a:ext cx="78592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“If you’re going to San Francisco,</a:t>
            </a:r>
          </a:p>
          <a:p>
            <a:pPr algn="l"/>
            <a:r>
              <a:rPr lang="en-GB" sz="2400" dirty="0" smtClean="0"/>
              <a:t>Be sure to wear some flowers in your hair” by Scott McKenzie</a:t>
            </a:r>
            <a:endParaRPr lang="en-GB" sz="2400" dirty="0"/>
          </a:p>
        </p:txBody>
      </p:sp>
      <p:pic>
        <p:nvPicPr>
          <p:cNvPr id="1026" name="Picture 2" descr="C:\Users\kolda\AppData\Local\Microsoft\Windows\Temporary Internet Files\Content.IE5\I3ENER0N\MC900397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0" y="1281761"/>
            <a:ext cx="894283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79" y="2549853"/>
            <a:ext cx="6776301" cy="21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95736" y="332655"/>
            <a:ext cx="59993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San Francisco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financial and cultural centre of Northern California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located on the west coast at the north end of San Francisco Peninsula  creating San Francisco Bay</a:t>
            </a:r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824608"/>
            <a:ext cx="8496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Golden Gate Bridge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Golden Gate – the opening of the SF Bay into the Pacific Ocean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apparently the most photographed bridge in the world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until 1964 the longest suspension bridge in the world (1280m)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until 1998 the tallest suspension towers above water (227m)</a:t>
            </a:r>
            <a:endParaRPr lang="en-GB" sz="2400" dirty="0"/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581"/>
            <a:ext cx="1985613" cy="2614027"/>
          </a:xfrm>
          <a:prstGeom prst="rect">
            <a:avLst/>
          </a:prstGeom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7" y="4869160"/>
            <a:ext cx="5837584" cy="181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9552" y="332655"/>
            <a:ext cx="59993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Fisherman’s Wharf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popular tourist destination and location of many famous places like Wax Museum, Aquarium, shopping centres and other tourist attractions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located on the north coast of San Francisco Peninsula</a:t>
            </a:r>
            <a:endParaRPr lang="en-GB" sz="2400" dirty="0"/>
          </a:p>
        </p:txBody>
      </p:sp>
      <p:pic>
        <p:nvPicPr>
          <p:cNvPr id="9" name="Obrázek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68" y="383804"/>
            <a:ext cx="1977684" cy="26369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8884" y="3368873"/>
            <a:ext cx="5005604" cy="316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Nob Hill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rich district, “nob” is slang for upper-class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location of expensive hotels, Cable Car Barn, Grace Cathedral – a replica of Notre Dame in Paris, or Huntington Park with replica of a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century Roman fountain</a:t>
            </a:r>
            <a:endParaRPr lang="en-GB" sz="2400" dirty="0"/>
          </a:p>
        </p:txBody>
      </p:sp>
      <p:pic>
        <p:nvPicPr>
          <p:cNvPr id="11" name="Obrázek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6" y="3717030"/>
            <a:ext cx="3707364" cy="2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San Francisco Cable Car system</a:t>
            </a:r>
            <a:endParaRPr lang="en-GB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5085184"/>
            <a:ext cx="799588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the world’s last manually operated cable car system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used by commuters, but most passengers are tourists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consists of three lines and serves about 7mil. people a year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G:\My JS 12_13\Prezentace\MyDUMs\USA\pictUSA\800px-San_Francisco_Cable_Car_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8" y="1124744"/>
            <a:ext cx="50375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Alcatraz</a:t>
            </a:r>
            <a:endParaRPr lang="en-GB" sz="3600" dirty="0"/>
          </a:p>
        </p:txBody>
      </p:sp>
      <p:sp>
        <p:nvSpPr>
          <p:cNvPr id="7" name="Obdélník 6"/>
          <p:cNvSpPr/>
          <p:nvPr/>
        </p:nvSpPr>
        <p:spPr>
          <a:xfrm>
            <a:off x="3635896" y="3669395"/>
            <a:ext cx="5238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as a federal prison it held the worst criminals but in 29 years nobody successfully escaped (although 36 of them tried)</a:t>
            </a:r>
          </a:p>
        </p:txBody>
      </p:sp>
      <p:pic>
        <p:nvPicPr>
          <p:cNvPr id="9" name="Obrázek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2" y="1412776"/>
            <a:ext cx="4876800" cy="19690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4544" y="1076897"/>
            <a:ext cx="338244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/>
              <a:t>small island about 2.4km offshore, often called “The Rock</a:t>
            </a:r>
            <a:r>
              <a:rPr lang="en-GB" sz="2400" dirty="0" smtClean="0"/>
              <a:t>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served as a lighthouse, military fort, military prison and federal prison, now it is open to </a:t>
            </a:r>
            <a:r>
              <a:rPr lang="en-GB" sz="2400" dirty="0" smtClean="0">
                <a:solidFill>
                  <a:prstClr val="black"/>
                </a:solidFill>
              </a:rPr>
              <a:t>tourists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1" name="Obrázek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9560"/>
            <a:ext cx="1976271" cy="227812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688160" y="5736336"/>
            <a:ext cx="3692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!FOR MORE INFO WATCH!</a:t>
            </a:r>
          </a:p>
        </p:txBody>
      </p:sp>
    </p:spTree>
    <p:extLst>
      <p:ext uri="{BB962C8B-B14F-4D97-AF65-F5344CB8AC3E}">
        <p14:creationId xmlns:p14="http://schemas.microsoft.com/office/powerpoint/2010/main" val="358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4" y="26064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San Francisco flat?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1340768"/>
            <a:ext cx="6696744" cy="129614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Except Nob Hill there are more than 50 hills,</a:t>
            </a:r>
            <a:endParaRPr lang="en-GB" sz="2000" dirty="0"/>
          </a:p>
          <a:p>
            <a:pPr marL="0" indent="0">
              <a:buNone/>
            </a:pPr>
            <a:r>
              <a:rPr lang="en-GB" sz="2400" dirty="0" smtClean="0"/>
              <a:t>e.g. Russian Hill </a:t>
            </a:r>
            <a:r>
              <a:rPr lang="en-GB" sz="2400" dirty="0"/>
              <a:t>is most famous for Lombard Street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0860" y="1154212"/>
            <a:ext cx="1418852" cy="90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NO!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00" y="2548632"/>
            <a:ext cx="4992555" cy="37444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600" dirty="0" smtClean="0">
                <a:hlinkClick r:id="rId2"/>
              </a:rPr>
              <a:t>www.sanfrancisco.travel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://www.sanfrancisco.com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en.wikipedia.org/wiki/San_Francisco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commons.wikimedia.org/wiki/File:Panorama_of_Golden_Gate_Bridge.jpg?uselang=cs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commons.wikimedia.org/wiki/File:San_Francisco_Bay_Trail_Map.JPG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commons.wikimedia.org/wiki/File:Fisherman%27s_Wharf_sign.JPG?uselang=cs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</a:t>
            </a:r>
            <a:r>
              <a:rPr lang="en-GB" sz="1600" dirty="0" smtClean="0">
                <a:hlinkClick r:id="rId8"/>
              </a:rPr>
              <a:t>commons.wikimedia.org/wiki/File:Nob_hill_view.jpg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commons.wikimedia.org/wiki/File:San_Francisco_Cable_Car_MC.jpg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commons.wikimedia.org/wiki/File:SF_Alcatraz_island_USA.jpg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www.iceposter.com/thumbs/MOV_48c55c16_b.jpg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commons.wikimedia.org/wiki/File:Lombard_Street.jpg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458</Words>
  <Application>Microsoft Office PowerPoint</Application>
  <PresentationFormat>Předvádění na obrazovce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systému Office</vt:lpstr>
      <vt:lpstr>1_Motiv systému Office</vt:lpstr>
      <vt:lpstr>San Francisco</vt:lpstr>
      <vt:lpstr>What do you imagine when you hear San Francisco?</vt:lpstr>
      <vt:lpstr>Prezentace aplikace PowerPoint</vt:lpstr>
      <vt:lpstr>Prezentace aplikace PowerPoint</vt:lpstr>
      <vt:lpstr>San Francisco Cable Car system</vt:lpstr>
      <vt:lpstr>Alcatraz</vt:lpstr>
      <vt:lpstr>Is San Francisco flat?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125</cp:revision>
  <dcterms:created xsi:type="dcterms:W3CDTF">2012-12-11T17:23:35Z</dcterms:created>
  <dcterms:modified xsi:type="dcterms:W3CDTF">2013-10-16T20:11:40Z</dcterms:modified>
</cp:coreProperties>
</file>