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8" r:id="rId3"/>
    <p:sldId id="256" r:id="rId4"/>
    <p:sldId id="260" r:id="rId5"/>
    <p:sldId id="261" r:id="rId6"/>
    <p:sldId id="273" r:id="rId7"/>
    <p:sldId id="274" r:id="rId8"/>
    <p:sldId id="268" r:id="rId9"/>
    <p:sldId id="275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96627D3C-9E91-4DB2-82A8-3B662B5F8388}">
          <p14:sldIdLst>
            <p14:sldId id="258"/>
          </p14:sldIdLst>
        </p14:section>
        <p14:section name="Výchozí oddíl" id="{D7FD0BD5-EDBA-43F2-92A7-7C74C2A4BC95}">
          <p14:sldIdLst>
            <p14:sldId id="256"/>
            <p14:sldId id="260"/>
            <p14:sldId id="261"/>
            <p14:sldId id="273"/>
            <p14:sldId id="274"/>
            <p14:sldId id="268"/>
            <p14:sldId id="275"/>
            <p14:sldId id="26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588" autoAdjust="0"/>
  </p:normalViewPr>
  <p:slideViewPr>
    <p:cSldViewPr>
      <p:cViewPr varScale="1">
        <p:scale>
          <a:sx n="75" d="100"/>
          <a:sy n="75" d="100"/>
        </p:scale>
        <p:origin x="-10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A2FB4-E256-4E6A-910F-C8C0872034E0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DBFA5-CFD5-4B10-BB66-8F36BFDDDAE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970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DC172C-BBAD-4F27-9707-A625072BF4D6}" type="slidenum">
              <a:rPr lang="cs-CZ">
                <a:solidFill>
                  <a:prstClr val="white"/>
                </a:solidFill>
              </a:rPr>
              <a:pPr/>
              <a:t>1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defTabSz="39386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cs-CZ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2" y="4343231"/>
            <a:ext cx="5482656" cy="41110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0211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377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58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712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E4FAF31-D125-4F81-8B03-08F2F8D22A3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263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60DC2F-195B-4071-B4E4-1986F8627D5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834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E74CE52-6354-43CA-85F6-6087B07608C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498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335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52950" y="1604963"/>
            <a:ext cx="3944938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BCD012-3BCB-4364-82D3-F57E6AA64FF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5888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E0A9F2E-8935-4A42-8419-A2094F7D7F6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955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C92143-3B8B-4D72-B9DF-69DCCE71353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21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CC0B95-51BE-4E58-9D11-29E43761064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863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5FEB2A9-25C8-4189-B2D0-241BAFB0F74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48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734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1ED016-EF53-4A77-8B1A-FA2E7C7B789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828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13C97D4-D0AE-4910-A991-F078AF5792E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007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88113" y="1604963"/>
            <a:ext cx="2009775" cy="45593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878513" cy="45593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D4F7C6C-A125-4D43-BDFF-F27DF7E3B17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300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6050" cy="14636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-11798300" y="-11798300"/>
            <a:ext cx="11793537" cy="11793537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-11798300" y="-11798300"/>
            <a:ext cx="11793537" cy="11793537"/>
          </a:xfrm>
        </p:spPr>
        <p:txBody>
          <a:bodyPr/>
          <a:lstStyle>
            <a:lvl1pPr>
              <a:defRPr/>
            </a:lvl1pPr>
          </a:lstStyle>
          <a:p>
            <a:fld id="{F72F68DD-3058-4426-8157-8FA7C4905C3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05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562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560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74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67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34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59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18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70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60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-11798300" y="-11798300"/>
            <a:ext cx="11793537" cy="1179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cs-CZ">
                <a:latin typeface="Arial" charset="0"/>
              </a:rPr>
              <a:t>21.10.2012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cs-CZ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-11798300" y="-11798300"/>
            <a:ext cx="11793537" cy="1179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B0E65FEC-A7D1-4F61-BF68-ED86CFBA1912}" type="slidenum">
              <a:rPr lang="cs-CZ">
                <a:latin typeface="Arial" charset="0"/>
              </a:rPr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cs-CZ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0688" cy="455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9504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ommons.wikimedia.org/wiki/File:I-75.sv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ale_whale_shark_at_Georgia_Aquarium.jpg?uselang=c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hyperlink" Target="http://commons.wikimedia.org/wiki/File:Olympic_rings_with_transparent_rims.svg" TargetMode="External"/><Relationship Id="rId2" Type="http://schemas.openxmlformats.org/officeDocument/2006/relationships/hyperlink" Target="http://commons.wikimedia.org/wiki/File:Coca-Cola_logo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hyperlink" Target="http://commons.wikimedia.org/wiki/File:2013.01.26.104617_World_of_Coca_Cola_Atlanta_Georgia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commons.wikimedia.org/wiki/File:Salvador_Dal%C3%AD_Museum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hyperlink" Target="http://commons.wikimedia.org/wiki/File:Pylons_escaping_the_Sunshine_Skyway_Bridge_fog.jpg?uselang=c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5.jpg"/><Relationship Id="rId2" Type="http://schemas.openxmlformats.org/officeDocument/2006/relationships/hyperlink" Target="http://commons.wikimedia.org/wiki/File:Miami_Beach_R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Miami_Beach_nude_bathers_sign.jpg?uselang=cs" TargetMode="External"/><Relationship Id="rId5" Type="http://schemas.openxmlformats.org/officeDocument/2006/relationships/image" Target="../media/image14.jpg"/><Relationship Id="rId4" Type="http://schemas.openxmlformats.org/officeDocument/2006/relationships/hyperlink" Target="http://commons.wikimedia.org/wiki/File:David_Caruso_waiting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commons.wikimedia.org/wiki/File:Coca-Cola_logo.sv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Olympic_rings_with_transparent_rims.svg" TargetMode="External"/><Relationship Id="rId13" Type="http://schemas.openxmlformats.org/officeDocument/2006/relationships/hyperlink" Target="http://commons.wikimedia.org/wiki/File:Miami_Beach_R01.jpg" TargetMode="External"/><Relationship Id="rId3" Type="http://schemas.openxmlformats.org/officeDocument/2006/relationships/hyperlink" Target="http://immigrationroad.com/life-in-us/travel/us-freeway-highway-name-number.php" TargetMode="External"/><Relationship Id="rId7" Type="http://schemas.openxmlformats.org/officeDocument/2006/relationships/hyperlink" Target="http://commons.wikimedia.org/wiki/File:Fountains_Centennial_Olympic_Park.jpg" TargetMode="External"/><Relationship Id="rId12" Type="http://schemas.openxmlformats.org/officeDocument/2006/relationships/hyperlink" Target="http://en.wikipedia.org/wiki/Miami" TargetMode="External"/><Relationship Id="rId2" Type="http://schemas.openxmlformats.org/officeDocument/2006/relationships/hyperlink" Target="http://commons.wikimedia.org/wiki/File:I-75.svg" TargetMode="External"/><Relationship Id="rId16" Type="http://schemas.openxmlformats.org/officeDocument/2006/relationships/hyperlink" Target="https://disneyworld.disney.go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2013.01.26.104617_World_of_Coca_Cola_Atlanta_Georgia.jpg" TargetMode="External"/><Relationship Id="rId11" Type="http://schemas.openxmlformats.org/officeDocument/2006/relationships/hyperlink" Target="http://commons.wikimedia.org/wiki/File:Pylons_escaping_the_Sunshine_Skyway_Bridge_fog.jpg?uselang=cs" TargetMode="External"/><Relationship Id="rId5" Type="http://schemas.openxmlformats.org/officeDocument/2006/relationships/hyperlink" Target="http://commons.wikimedia.org/wiki/File:Male_whale_shark_at_Georgia_Aquarium.jpg?uselang=cs" TargetMode="External"/><Relationship Id="rId15" Type="http://schemas.openxmlformats.org/officeDocument/2006/relationships/hyperlink" Target="http://commons.wikimedia.org/wiki/File:Miami_Beach_nude_bathers_sign.jpg?uselang=cs" TargetMode="External"/><Relationship Id="rId10" Type="http://schemas.openxmlformats.org/officeDocument/2006/relationships/hyperlink" Target="http://commons.wikimedia.org/wiki/File:Salvador_Dal%C3%AD_Museum.JPG" TargetMode="External"/><Relationship Id="rId4" Type="http://schemas.openxmlformats.org/officeDocument/2006/relationships/hyperlink" Target="http://www.atlanta.net/" TargetMode="External"/><Relationship Id="rId9" Type="http://schemas.openxmlformats.org/officeDocument/2006/relationships/hyperlink" Target="http://visitflorida.com/en-us/cities/st-petersburg.html" TargetMode="External"/><Relationship Id="rId14" Type="http://schemas.openxmlformats.org/officeDocument/2006/relationships/hyperlink" Target="http://commons.wikimedia.org/wiki/File:David_Caruso_waiting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668463"/>
            <a:ext cx="7772400" cy="639762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 smtClean="0"/>
              <a:t>Interstate 75 South</a:t>
            </a:r>
            <a:endParaRPr lang="en-GB" sz="3600" b="1" dirty="0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60363" y="6207125"/>
            <a:ext cx="842486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cs-CZ" sz="2400" dirty="0">
                <a:solidFill>
                  <a:srgbClr val="FFFFFF"/>
                </a:solidFill>
                <a:latin typeface="Calibri" charset="0"/>
              </a:rPr>
              <a:t>Gymnázium a Jazyková škola s právem státní jazykové zkoušky Zlín</a:t>
            </a: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727075" y="2347913"/>
            <a:ext cx="7669213" cy="1587"/>
          </a:xfrm>
          <a:prstGeom prst="line">
            <a:avLst/>
          </a:prstGeom>
          <a:noFill/>
          <a:ln w="28440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cs-CZ" dirty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512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233001"/>
              </p:ext>
            </p:extLst>
          </p:nvPr>
        </p:nvGraphicFramePr>
        <p:xfrm>
          <a:off x="728663" y="2492375"/>
          <a:ext cx="7667625" cy="3822913"/>
        </p:xfrm>
        <a:graphic>
          <a:graphicData uri="http://schemas.openxmlformats.org/drawingml/2006/table">
            <a:tbl>
              <a:tblPr/>
              <a:tblGrid>
                <a:gridCol w="2465387"/>
                <a:gridCol w="520223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Tematická oblast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 Angličtina: </a:t>
                      </a: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The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 USA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Datum vytvoření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23. 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2. 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2013</a:t>
                      </a: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Ročník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2. - 4., sexta – oktáva, úroveň 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B1+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Lucida Sans Unicode" charset="0"/>
                        <a:cs typeface="Lucida Sans Unicode" charset="0"/>
                      </a:endParaRP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Stručný obsah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Přehledné seznámení s jihovýchodem USA+ zajímavosti a praktické tipy na cesty.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Způsob využití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Jednotlivé stránky přinášejí základní informace o městech na jihovýchodě USA spolu s obrazovými stimuly. V závěru kontrolní úkol a odpověď.</a:t>
                      </a: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Autor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Tomáš Kolenovský</a:t>
                      </a: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Kód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VY_22_INOVACE_02_AKLN08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88913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27075" y="6393026"/>
            <a:ext cx="766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Poznámka: prezentace je plně funkční při použití programu Microsoft PowerPoint 2010 a vyšší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60691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080120"/>
          </a:xfrm>
        </p:spPr>
        <p:txBody>
          <a:bodyPr>
            <a:normAutofit/>
          </a:bodyPr>
          <a:lstStyle/>
          <a:p>
            <a:r>
              <a:rPr lang="en-GB" dirty="0" smtClean="0"/>
              <a:t>Interstate I 75 </a:t>
            </a: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089532" y="1556793"/>
            <a:ext cx="7226883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smtClean="0"/>
              <a:t>“Interstates” are high-speed highways in the USA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400" dirty="0" smtClean="0"/>
              <a:t>major freeways have one or two-digit numbers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400" dirty="0" smtClean="0"/>
              <a:t>odd numbers run north-south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400" dirty="0" smtClean="0"/>
              <a:t>even numbers from east to west</a:t>
            </a:r>
          </a:p>
          <a:p>
            <a:pPr algn="l"/>
            <a:endParaRPr lang="en-GB" sz="2400" dirty="0"/>
          </a:p>
        </p:txBody>
      </p:sp>
      <p:pic>
        <p:nvPicPr>
          <p:cNvPr id="3" name="Obrázek 2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40485"/>
            <a:ext cx="841276" cy="84127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212977"/>
            <a:ext cx="5112568" cy="319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11560" y="332655"/>
            <a:ext cx="7704856" cy="9541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If you like hot and humid weather set out for south-east USA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95895" y="1669414"/>
            <a:ext cx="849694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take I 75 from Atlanta all the way down to Miami</a:t>
            </a:r>
          </a:p>
          <a:p>
            <a:pPr algn="ctr"/>
            <a:r>
              <a:rPr lang="en-GB" sz="2800" b="1" dirty="0" smtClean="0"/>
              <a:t>Atlanta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Capital of Georgia, popular tourist destination</a:t>
            </a:r>
          </a:p>
          <a:p>
            <a:pPr algn="ctr"/>
            <a:r>
              <a:rPr lang="en-GB" sz="2400" b="1" dirty="0" smtClean="0"/>
              <a:t>Why?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 Georgia Aquarium- the world’s largest aquarium with beluga whales, whale sharks, penguins, dolphins etc.</a:t>
            </a:r>
            <a:endParaRPr lang="en-GB" sz="2400" dirty="0"/>
          </a:p>
        </p:txBody>
      </p:sp>
      <p:pic>
        <p:nvPicPr>
          <p:cNvPr id="3" name="Obrázek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71465"/>
            <a:ext cx="3599284" cy="239802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463988" y="4181224"/>
            <a:ext cx="4328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/>
              <a:t>the biggest tank is about 86 metres long, 38m wide and about 9m deep</a:t>
            </a:r>
          </a:p>
        </p:txBody>
      </p:sp>
    </p:spTree>
    <p:extLst>
      <p:ext uri="{BB962C8B-B14F-4D97-AF65-F5344CB8AC3E}">
        <p14:creationId xmlns:p14="http://schemas.microsoft.com/office/powerpoint/2010/main" val="56465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539552" y="332654"/>
            <a:ext cx="46085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Atlanta =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/>
              <a:t>visit the World of Coca Cola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/>
              <a:t>a museum featuring the history of the company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/>
              <a:t>get a bottle right from a production line</a:t>
            </a:r>
            <a:endParaRPr lang="en-GB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351784" y="3659384"/>
            <a:ext cx="46085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 smtClean="0"/>
              <a:t>Atlanta = 1996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/>
              <a:t>visit Atlanta Olympic Park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/>
              <a:t>featuring Fountain of Rings, dancing water harmonized with pop music, lights and sound effects</a:t>
            </a:r>
          </a:p>
        </p:txBody>
      </p:sp>
      <p:pic>
        <p:nvPicPr>
          <p:cNvPr id="2" name="Obrázek 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78" y="375688"/>
            <a:ext cx="1152127" cy="377321"/>
          </a:xfrm>
          <a:prstGeom prst="rect">
            <a:avLst/>
          </a:prstGeom>
        </p:spPr>
      </p:pic>
      <p:pic>
        <p:nvPicPr>
          <p:cNvPr id="3" name="Obrázek 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564" y="564348"/>
            <a:ext cx="3728957" cy="248441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85599"/>
            <a:ext cx="3815559" cy="2732894"/>
          </a:xfrm>
          <a:prstGeom prst="rect">
            <a:avLst/>
          </a:prstGeom>
        </p:spPr>
      </p:pic>
      <p:pic>
        <p:nvPicPr>
          <p:cNvPr id="5" name="Obrázek 4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790096"/>
            <a:ext cx="989068" cy="47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7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Lack of culture and water?</a:t>
            </a:r>
            <a:endParaRPr lang="en-GB" sz="36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67544" y="980728"/>
            <a:ext cx="7995888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/>
              <a:t>hit the I 75  and go to St. Petersburg (Florida not Russia!!!)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after about 7hours of driving you get between the Gulf of Mexico and Tampa Bay 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1560" y="2287963"/>
            <a:ext cx="41764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 smtClean="0"/>
              <a:t>St. Petersburg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/>
              <a:t>known for beautiful beaches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/>
              <a:t>Salvador  Dali Museum</a:t>
            </a:r>
          </a:p>
        </p:txBody>
      </p:sp>
      <p:pic>
        <p:nvPicPr>
          <p:cNvPr id="3" name="Obrázek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87963"/>
            <a:ext cx="3815443" cy="2542039"/>
          </a:xfrm>
          <a:prstGeom prst="rect">
            <a:avLst/>
          </a:prstGeom>
        </p:spPr>
      </p:pic>
      <p:pic>
        <p:nvPicPr>
          <p:cNvPr id="4" name="Obrázek 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43998"/>
            <a:ext cx="4302386" cy="231253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788024" y="5381201"/>
            <a:ext cx="417646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/>
              <a:t>Sunshine Skyway Bridge</a:t>
            </a:r>
          </a:p>
        </p:txBody>
      </p:sp>
    </p:spTree>
    <p:extLst>
      <p:ext uri="{BB962C8B-B14F-4D97-AF65-F5344CB8AC3E}">
        <p14:creationId xmlns:p14="http://schemas.microsoft.com/office/powerpoint/2010/main" val="181711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sz="3600" dirty="0" smtClean="0"/>
              <a:t>More </a:t>
            </a:r>
            <a:r>
              <a:rPr lang="en-GB" sz="3600" dirty="0" smtClean="0"/>
              <a:t>water and beaches</a:t>
            </a:r>
            <a:r>
              <a:rPr lang="cs-CZ" sz="3600" dirty="0" smtClean="0"/>
              <a:t>?</a:t>
            </a:r>
            <a:endParaRPr lang="en-GB" sz="3600" dirty="0"/>
          </a:p>
        </p:txBody>
      </p:sp>
      <p:sp>
        <p:nvSpPr>
          <p:cNvPr id="7" name="Obdélník 6"/>
          <p:cNvSpPr/>
          <p:nvPr/>
        </p:nvSpPr>
        <p:spPr>
          <a:xfrm>
            <a:off x="464544" y="2055626"/>
            <a:ext cx="8283920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fourth-largest urban area in the United States (pop. 5.5 mil.)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major centre of finance, culture, media, international trade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apparently America’s cleanest and richest city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for normal people most attractive because of </a:t>
            </a:r>
          </a:p>
          <a:p>
            <a:pPr lvl="0">
              <a:spcBef>
                <a:spcPct val="20000"/>
              </a:spcBef>
            </a:pP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dirty="0" smtClean="0">
                <a:solidFill>
                  <a:prstClr val="black"/>
                </a:solidFill>
              </a:rPr>
              <a:t>    beautiful beaches		</a:t>
            </a:r>
            <a:r>
              <a:rPr lang="en-US" sz="3200" b="1" dirty="0" smtClean="0">
                <a:solidFill>
                  <a:prstClr val="black"/>
                </a:solidFill>
              </a:rPr>
              <a:t>&amp;	</a:t>
            </a:r>
            <a:r>
              <a:rPr lang="en-US" sz="2400" dirty="0" smtClean="0">
                <a:solidFill>
                  <a:prstClr val="black"/>
                </a:solidFill>
              </a:rPr>
              <a:t>Horatio Caine</a:t>
            </a:r>
            <a:endParaRPr lang="en-GB" sz="3200" dirty="0" smtClean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64544" y="1076897"/>
            <a:ext cx="828392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/>
              <a:t>spend about 4 more hours driving south and get to </a:t>
            </a:r>
          </a:p>
          <a:p>
            <a:pPr lvl="0">
              <a:spcBef>
                <a:spcPct val="20000"/>
              </a:spcBef>
            </a:pPr>
            <a:r>
              <a:rPr lang="cs-CZ" sz="2800" b="1" dirty="0" smtClean="0"/>
              <a:t>			     </a:t>
            </a:r>
            <a:r>
              <a:rPr lang="en-GB" sz="2800" b="1" dirty="0" smtClean="0"/>
              <a:t>Miami</a:t>
            </a:r>
          </a:p>
        </p:txBody>
      </p:sp>
      <p:pic>
        <p:nvPicPr>
          <p:cNvPr id="3" name="Obrázek 2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04" y="4581128"/>
            <a:ext cx="3093392" cy="1906303"/>
          </a:xfrm>
          <a:prstGeom prst="rect">
            <a:avLst/>
          </a:prstGeom>
        </p:spPr>
      </p:pic>
      <p:pic>
        <p:nvPicPr>
          <p:cNvPr id="4" name="Obrázek 3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424875"/>
            <a:ext cx="1375038" cy="2062556"/>
          </a:xfrm>
          <a:prstGeom prst="rect">
            <a:avLst/>
          </a:prstGeom>
        </p:spPr>
      </p:pic>
      <p:pic>
        <p:nvPicPr>
          <p:cNvPr id="5" name="Obrázek 4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570599"/>
            <a:ext cx="2555776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3304" y="260648"/>
            <a:ext cx="8229600" cy="86409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Need more “adrenalin”?</a:t>
            </a:r>
            <a:endParaRPr lang="en-GB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2204" y="1124744"/>
            <a:ext cx="8064896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Drive back north to visit “The Theme Park Capital of the World”,</a:t>
            </a:r>
            <a:endParaRPr lang="en-GB" sz="24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3275856" y="1521768"/>
            <a:ext cx="2520280" cy="906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4800" dirty="0" err="1" smtClean="0">
                <a:solidFill>
                  <a:prstClr val="black"/>
                </a:solidFill>
              </a:rPr>
              <a:t>Orlando</a:t>
            </a:r>
            <a:endParaRPr lang="en-GB" sz="4800" dirty="0" smtClean="0"/>
          </a:p>
          <a:p>
            <a:pPr marL="457200" lvl="1" indent="0">
              <a:buFont typeface="Arial" pitchFamily="34" charset="0"/>
              <a:buNone/>
            </a:pPr>
            <a:endParaRPr lang="en-GB" sz="2400" dirty="0" smtClean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503548" y="2449488"/>
            <a:ext cx="8064896" cy="1123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600" dirty="0" smtClean="0"/>
              <a:t>in 2009 the most visited American city, surely because of the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2600" dirty="0" smtClean="0"/>
              <a:t> </a:t>
            </a:r>
            <a:r>
              <a:rPr lang="en-GB" sz="2600" b="1" dirty="0" smtClean="0"/>
              <a:t>Walt Disney World Resort</a:t>
            </a:r>
            <a:endParaRPr lang="en-GB" sz="2600" b="1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133618" y="3573016"/>
            <a:ext cx="6966774" cy="2627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enormous entertainment complex</a:t>
            </a:r>
          </a:p>
          <a:p>
            <a:r>
              <a:rPr lang="en-GB" sz="2400" dirty="0" smtClean="0"/>
              <a:t>consists of four theme parks </a:t>
            </a:r>
            <a:r>
              <a:rPr lang="en-GB" sz="2000" dirty="0" smtClean="0"/>
              <a:t>(Magic Kingdom, Epcot, Disney’s Hollywood Studios, Disney’s Animal Kingdom)</a:t>
            </a:r>
          </a:p>
          <a:p>
            <a:pPr marL="0" indent="0">
              <a:buNone/>
            </a:pPr>
            <a:r>
              <a:rPr lang="en-GB" sz="2000" dirty="0" smtClean="0"/>
              <a:t>      </a:t>
            </a:r>
            <a:r>
              <a:rPr lang="en-GB" sz="2400" dirty="0" smtClean="0"/>
              <a:t>and two water parks </a:t>
            </a:r>
            <a:r>
              <a:rPr lang="en-GB" sz="2000" dirty="0" smtClean="0"/>
              <a:t>(Disney’s Typhoon Lagoon, Disney’s</a:t>
            </a:r>
          </a:p>
          <a:p>
            <a:pPr marL="0" indent="0">
              <a:buNone/>
            </a:pPr>
            <a:r>
              <a:rPr lang="en-GB" sz="2000" dirty="0" smtClean="0"/>
              <a:t>      Blizzard beach)</a:t>
            </a:r>
          </a:p>
          <a:p>
            <a:r>
              <a:rPr lang="en-GB" sz="2400" dirty="0" smtClean="0"/>
              <a:t>the most visited such complex in the world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5052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064896" cy="144016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Where does the most famous soft drink come from?</a:t>
            </a:r>
            <a:endParaRPr lang="en-GB" sz="36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889700" y="3429000"/>
            <a:ext cx="4932549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4800" dirty="0" smtClean="0">
                <a:solidFill>
                  <a:prstClr val="black"/>
                </a:solidFill>
              </a:rPr>
              <a:t>comes from</a:t>
            </a:r>
          </a:p>
          <a:p>
            <a:pPr marL="0" lvl="0" indent="0" algn="ctr">
              <a:buNone/>
            </a:pPr>
            <a:r>
              <a:rPr lang="en-GB" sz="5400" dirty="0" smtClean="0">
                <a:solidFill>
                  <a:prstClr val="black"/>
                </a:solidFill>
              </a:rPr>
              <a:t>Atlanta</a:t>
            </a:r>
            <a:endParaRPr lang="en-GB" sz="5400" dirty="0" smtClean="0"/>
          </a:p>
          <a:p>
            <a:pPr marL="457200" lvl="1" indent="0">
              <a:buFont typeface="Arial" pitchFamily="34" charset="0"/>
              <a:buNone/>
            </a:pPr>
            <a:endParaRPr lang="en-GB" sz="2400" dirty="0" smtClean="0"/>
          </a:p>
        </p:txBody>
      </p:sp>
      <p:pic>
        <p:nvPicPr>
          <p:cNvPr id="9" name="Obrázek 8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933" y="2060848"/>
            <a:ext cx="3298082" cy="108012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42649" y="6533204"/>
            <a:ext cx="7745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Note: In some cases American English is used to preserve terminology and some other aspects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424936" cy="5760640"/>
          </a:xfrm>
        </p:spPr>
        <p:txBody>
          <a:bodyPr>
            <a:normAutofit/>
          </a:bodyPr>
          <a:lstStyle/>
          <a:p>
            <a:r>
              <a:rPr lang="en-GB" dirty="0" smtClean="0"/>
              <a:t>Links</a:t>
            </a:r>
          </a:p>
          <a:p>
            <a:pPr marL="0" indent="0">
              <a:buNone/>
            </a:pPr>
            <a:r>
              <a:rPr lang="en-GB" sz="1600" dirty="0">
                <a:hlinkClick r:id="rId2"/>
              </a:rPr>
              <a:t>http://</a:t>
            </a:r>
            <a:r>
              <a:rPr lang="en-GB" sz="1600" dirty="0" smtClean="0">
                <a:hlinkClick r:id="rId2"/>
              </a:rPr>
              <a:t>commons.wikimedia.org/wiki/File:I-75.svg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3"/>
              </a:rPr>
              <a:t>http</a:t>
            </a:r>
            <a:r>
              <a:rPr lang="en-GB" sz="1600" dirty="0">
                <a:hlinkClick r:id="rId3"/>
              </a:rPr>
              <a:t>://</a:t>
            </a:r>
            <a:r>
              <a:rPr lang="en-GB" sz="1600" dirty="0" smtClean="0">
                <a:hlinkClick r:id="rId3"/>
              </a:rPr>
              <a:t>immigrationroad.com/life-in-us/travel/us-freeway-highway-name-number.php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4"/>
              </a:rPr>
              <a:t>http</a:t>
            </a:r>
            <a:r>
              <a:rPr lang="en-GB" sz="1600" dirty="0">
                <a:hlinkClick r:id="rId4"/>
              </a:rPr>
              <a:t>://www.atlanta.net</a:t>
            </a:r>
            <a:r>
              <a:rPr lang="en-GB" sz="1600" dirty="0" smtClean="0">
                <a:hlinkClick r:id="rId4"/>
              </a:rPr>
              <a:t>/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5"/>
              </a:rPr>
              <a:t>http</a:t>
            </a:r>
            <a:r>
              <a:rPr lang="en-GB" sz="1600" dirty="0">
                <a:hlinkClick r:id="rId5"/>
              </a:rPr>
              <a:t>://</a:t>
            </a:r>
            <a:r>
              <a:rPr lang="en-GB" sz="1600" dirty="0" smtClean="0">
                <a:hlinkClick r:id="rId5"/>
              </a:rPr>
              <a:t>commons.wikimedia.org/wiki/File:Male_whale_shark_at_Georgia_Aquarium.jpg?uselang=cs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6"/>
              </a:rPr>
              <a:t>http</a:t>
            </a:r>
            <a:r>
              <a:rPr lang="en-GB" sz="1600" dirty="0">
                <a:hlinkClick r:id="rId6"/>
              </a:rPr>
              <a:t>://</a:t>
            </a:r>
            <a:r>
              <a:rPr lang="en-GB" sz="1600" dirty="0" smtClean="0">
                <a:hlinkClick r:id="rId6"/>
              </a:rPr>
              <a:t>commons.wikimedia.org/wiki/File:2013.01.26.104617_World_of_Coca_Cola_Atlanta_Georgia.jpg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7"/>
              </a:rPr>
              <a:t>http</a:t>
            </a:r>
            <a:r>
              <a:rPr lang="en-GB" sz="1600" dirty="0">
                <a:hlinkClick r:id="rId7"/>
              </a:rPr>
              <a:t>://</a:t>
            </a:r>
            <a:r>
              <a:rPr lang="en-GB" sz="1600" dirty="0" smtClean="0">
                <a:hlinkClick r:id="rId7"/>
              </a:rPr>
              <a:t>commons.wikimedia.org/wiki/File:Fountains_Centennial_Olympic_Park.jpg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8"/>
              </a:rPr>
              <a:t>http</a:t>
            </a:r>
            <a:r>
              <a:rPr lang="en-GB" sz="1600" dirty="0">
                <a:hlinkClick r:id="rId8"/>
              </a:rPr>
              <a:t>://</a:t>
            </a:r>
            <a:r>
              <a:rPr lang="en-GB" sz="1600" dirty="0" smtClean="0">
                <a:hlinkClick r:id="rId8"/>
              </a:rPr>
              <a:t>commons.wikimedia.org/wiki/File:Olympic_rings_with_transparent_rims.svg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9"/>
              </a:rPr>
              <a:t>http</a:t>
            </a:r>
            <a:r>
              <a:rPr lang="en-GB" sz="1600" dirty="0">
                <a:hlinkClick r:id="rId9"/>
              </a:rPr>
              <a:t>://</a:t>
            </a:r>
            <a:r>
              <a:rPr lang="en-GB" sz="1600" dirty="0" smtClean="0">
                <a:hlinkClick r:id="rId9"/>
              </a:rPr>
              <a:t>visitflorida.com/en-us/cities/st-petersburg.html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0"/>
              </a:rPr>
              <a:t>http</a:t>
            </a:r>
            <a:r>
              <a:rPr lang="en-GB" sz="1600" dirty="0">
                <a:hlinkClick r:id="rId10"/>
              </a:rPr>
              <a:t>://</a:t>
            </a:r>
            <a:r>
              <a:rPr lang="en-GB" sz="1600" dirty="0" smtClean="0">
                <a:hlinkClick r:id="rId10"/>
              </a:rPr>
              <a:t>commons.wikimedia.org/wiki/File:Salvador_Dal%C3%AD_Museum.JPG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1"/>
              </a:rPr>
              <a:t>http</a:t>
            </a:r>
            <a:r>
              <a:rPr lang="en-GB" sz="1600" dirty="0">
                <a:hlinkClick r:id="rId11"/>
              </a:rPr>
              <a:t>://</a:t>
            </a:r>
            <a:r>
              <a:rPr lang="en-GB" sz="1600" dirty="0" smtClean="0">
                <a:hlinkClick r:id="rId11"/>
              </a:rPr>
              <a:t>commons.wikimedia.org/wiki/File:Pylons_escaping_the_Sunshine_Skyway_Bridge_fog.jpg?uselang=cs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2"/>
              </a:rPr>
              <a:t>http</a:t>
            </a:r>
            <a:r>
              <a:rPr lang="en-GB" sz="1600" dirty="0">
                <a:hlinkClick r:id="rId12"/>
              </a:rPr>
              <a:t>://</a:t>
            </a:r>
            <a:r>
              <a:rPr lang="en-GB" sz="1600" dirty="0" smtClean="0">
                <a:hlinkClick r:id="rId12"/>
              </a:rPr>
              <a:t>en.wikipedia.org/wiki/Miami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3"/>
              </a:rPr>
              <a:t>http</a:t>
            </a:r>
            <a:r>
              <a:rPr lang="en-GB" sz="1600" dirty="0">
                <a:hlinkClick r:id="rId13"/>
              </a:rPr>
              <a:t>://</a:t>
            </a:r>
            <a:r>
              <a:rPr lang="en-GB" sz="1600" dirty="0" smtClean="0">
                <a:hlinkClick r:id="rId13"/>
              </a:rPr>
              <a:t>commons.wikimedia.org/wiki/File:Miami_Beach_R01.jpg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4"/>
              </a:rPr>
              <a:t>http</a:t>
            </a:r>
            <a:r>
              <a:rPr lang="en-GB" sz="1600" dirty="0">
                <a:hlinkClick r:id="rId14"/>
              </a:rPr>
              <a:t>://</a:t>
            </a:r>
            <a:r>
              <a:rPr lang="en-GB" sz="1600" dirty="0" smtClean="0">
                <a:hlinkClick r:id="rId14"/>
              </a:rPr>
              <a:t>commons.wikimedia.org/wiki/File:David_Caruso_waiting.jpg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5"/>
              </a:rPr>
              <a:t>http</a:t>
            </a:r>
            <a:r>
              <a:rPr lang="en-GB" sz="1600" dirty="0">
                <a:hlinkClick r:id="rId15"/>
              </a:rPr>
              <a:t>://</a:t>
            </a:r>
            <a:r>
              <a:rPr lang="en-GB" sz="1600" dirty="0" smtClean="0">
                <a:hlinkClick r:id="rId15"/>
              </a:rPr>
              <a:t>commons.wikimedia.org/wiki/File:Miami_Beach_nude_bathers_sign.jpg?uselang=cs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>
                <a:hlinkClick r:id="rId16"/>
              </a:rPr>
              <a:t>https://disneyworld.disney.go.com</a:t>
            </a:r>
            <a:r>
              <a:rPr lang="en-GB" sz="1600" smtClean="0">
                <a:hlinkClick r:id="rId16"/>
              </a:rPr>
              <a:t>/</a:t>
            </a:r>
            <a:endParaRPr lang="en-GB" sz="1600" smtClean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477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4906</TotalTime>
  <Words>506</Words>
  <Application>Microsoft Office PowerPoint</Application>
  <PresentationFormat>Předvádění na obrazovce (4:3)</PresentationFormat>
  <Paragraphs>82</Paragraphs>
  <Slides>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Motiv systému Office</vt:lpstr>
      <vt:lpstr>1_Motiv systému Office</vt:lpstr>
      <vt:lpstr>Interstate 75 South</vt:lpstr>
      <vt:lpstr>Interstate I 75 </vt:lpstr>
      <vt:lpstr>Prezentace aplikace PowerPoint</vt:lpstr>
      <vt:lpstr>Prezentace aplikace PowerPoint</vt:lpstr>
      <vt:lpstr>Lack of culture and water?</vt:lpstr>
      <vt:lpstr>More water and beaches?</vt:lpstr>
      <vt:lpstr>Need more “adrenalin”?</vt:lpstr>
      <vt:lpstr>Where does the most famous soft drink come from?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Traveling around</dc:title>
  <dc:creator>kolda</dc:creator>
  <cp:lastModifiedBy>kolda</cp:lastModifiedBy>
  <cp:revision>155</cp:revision>
  <dcterms:created xsi:type="dcterms:W3CDTF">2012-12-11T17:23:35Z</dcterms:created>
  <dcterms:modified xsi:type="dcterms:W3CDTF">2013-10-16T20:06:41Z</dcterms:modified>
</cp:coreProperties>
</file>