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56" r:id="rId4"/>
    <p:sldId id="260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627D3C-9E91-4DB2-82A8-3B662B5F8388}">
          <p14:sldIdLst>
            <p14:sldId id="258"/>
          </p14:sldIdLst>
        </p14:section>
        <p14:section name="Výchozí oddíl" id="{D7FD0BD5-EDBA-43F2-92A7-7C74C2A4BC95}">
          <p14:sldIdLst>
            <p14:sldId id="256"/>
            <p14:sldId id="260"/>
            <p14:sldId id="275"/>
            <p14:sldId id="276"/>
            <p14:sldId id="277"/>
            <p14:sldId id="278"/>
            <p14:sldId id="279"/>
            <p14:sldId id="281"/>
            <p14:sldId id="280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FB4-E256-4E6A-910F-C8C0872034E0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BFA5-CFD5-4B10-BB66-8F36BFDDDA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C172C-BBAD-4F27-9707-A625072BF4D6}" type="slidenum">
              <a:rPr lang="cs-CZ">
                <a:solidFill>
                  <a:prstClr val="white"/>
                </a:solidFill>
              </a:rPr>
              <a:pPr/>
              <a:t>1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21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FAF31-D125-4F81-8B03-08F2F8D22A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0DC2F-195B-4071-B4E4-1986F8627D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4CE52-6354-43CA-85F6-6087B07608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CD012-3BCB-4364-82D3-F57E6AA64F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8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9F2E-8935-4A42-8419-A2094F7D7F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5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C92143-3B8B-4D72-B9DF-69DCCE7135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C0B95-51BE-4E58-9D11-29E437610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6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EB2A9-25C8-4189-B2D0-241BAFB0F7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4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3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D016-EF53-4A77-8B1A-FA2E7C7B78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2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C97D4-D0AE-4910-A991-F078AF5792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0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F7C6C-A125-4D43-BDFF-F27DF7E3B1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fld id="{F72F68DD-3058-4426-8157-8FA7C4905C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>
                <a:latin typeface="Arial" charset="0"/>
              </a:rPr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0E65FEC-A7D1-4F61-BF68-ED86CFBA1912}" type="slidenum">
              <a:rPr lang="cs-CZ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cs-CZ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950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commons.wikimedia.org/wiki/File:KM_5939_sears_tower_august_2007_B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tdetroit.com/" TargetMode="External"/><Relationship Id="rId13" Type="http://schemas.openxmlformats.org/officeDocument/2006/relationships/hyperlink" Target="http://commons.wikimedia.org/wiki/File:Millennium_Park_Chicago_(3844497396).jpg" TargetMode="External"/><Relationship Id="rId18" Type="http://schemas.openxmlformats.org/officeDocument/2006/relationships/hyperlink" Target="http://commons.wikimedia.org/wiki/File:Norris_Geyser_Basin_in_Yellowstone.JPG" TargetMode="External"/><Relationship Id="rId3" Type="http://schemas.openxmlformats.org/officeDocument/2006/relationships/hyperlink" Target="http://commons.wikimedia.org/wiki/File:I-90.svg" TargetMode="External"/><Relationship Id="rId21" Type="http://schemas.openxmlformats.org/officeDocument/2006/relationships/hyperlink" Target="http://commons.wikimedia.org/wiki/File:Seattle_6.jpg" TargetMode="External"/><Relationship Id="rId7" Type="http://schemas.openxmlformats.org/officeDocument/2006/relationships/hyperlink" Target="http://content.time.com/time/travel/cityguide/article/0,31489,1994456_1994357_1994238,00.html" TargetMode="External"/><Relationship Id="rId12" Type="http://schemas.openxmlformats.org/officeDocument/2006/relationships/hyperlink" Target="http://commons.wikimedia.org/wiki/File:KM_5939_sears_tower_august_2007_B.jpg" TargetMode="External"/><Relationship Id="rId17" Type="http://schemas.openxmlformats.org/officeDocument/2006/relationships/hyperlink" Target="http://commons.wikimedia.org/wiki/File:Mt._rushmore.jpg" TargetMode="External"/><Relationship Id="rId2" Type="http://schemas.openxmlformats.org/officeDocument/2006/relationships/hyperlink" Target="http://commons.wikimedia.org/wiki/File:Interstate_90_map.png" TargetMode="External"/><Relationship Id="rId16" Type="http://schemas.openxmlformats.org/officeDocument/2006/relationships/hyperlink" Target="http://commons.wikimedia.org/wiki/File:Sioux_falls_sd_lg.JPG" TargetMode="External"/><Relationship Id="rId20" Type="http://schemas.openxmlformats.org/officeDocument/2006/relationships/hyperlink" Target="http://commons.wikimedia.org/wiki/File:Headquarters_Pass_panoram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otown_detroit.JPG" TargetMode="External"/><Relationship Id="rId11" Type="http://schemas.openxmlformats.org/officeDocument/2006/relationships/hyperlink" Target="http://commons.wikimedia.org/wiki/File:Willis_Tower_glass_box.jpg" TargetMode="External"/><Relationship Id="rId24" Type="http://schemas.openxmlformats.org/officeDocument/2006/relationships/hyperlink" Target="http://commons.wikimedia.org/wiki/File:31_Pike_Place_Market_Sanitary_Market_building_south_end.jpg" TargetMode="External"/><Relationship Id="rId5" Type="http://schemas.openxmlformats.org/officeDocument/2006/relationships/hyperlink" Target="http://commons.wikimedia.org/wiki/File:Ford_Motor_Company,_Detroit,_Michigan.jpg" TargetMode="External"/><Relationship Id="rId15" Type="http://schemas.openxmlformats.org/officeDocument/2006/relationships/hyperlink" Target="http://visitsiouxfalls.com/visitors/things-to-do/falls-park/" TargetMode="External"/><Relationship Id="rId23" Type="http://schemas.openxmlformats.org/officeDocument/2006/relationships/hyperlink" Target="http://commons.wikimedia.org/wiki/File:Seattle_Space_needle.jpg" TargetMode="External"/><Relationship Id="rId10" Type="http://schemas.openxmlformats.org/officeDocument/2006/relationships/hyperlink" Target="http://commons.wikimedia.org/wiki/File:Downtown_Chicago_Illinois_Nov05_img_2685.jpg" TargetMode="External"/><Relationship Id="rId19" Type="http://schemas.openxmlformats.org/officeDocument/2006/relationships/hyperlink" Target="http://commons.wikimedia.org/wiki/File:Snake_River_with_Teton_Range_in_background.JPG" TargetMode="External"/><Relationship Id="rId4" Type="http://schemas.openxmlformats.org/officeDocument/2006/relationships/hyperlink" Target="http://commons.wikimedia.org/wiki/File:DavidStottsitsamongDetroittowers.jpg" TargetMode="External"/><Relationship Id="rId9" Type="http://schemas.openxmlformats.org/officeDocument/2006/relationships/hyperlink" Target="http://www.choosechicago.com/" TargetMode="External"/><Relationship Id="rId14" Type="http://schemas.openxmlformats.org/officeDocument/2006/relationships/hyperlink" Target="http://commons.wikimedia.org/wiki/File:Navy_Pier.JPG" TargetMode="External"/><Relationship Id="rId22" Type="http://schemas.openxmlformats.org/officeDocument/2006/relationships/hyperlink" Target="http://seattletimes.com/html/travel/2020948293_sightseeingsummerguidexm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mmons.wikimedia.org/wiki/File:Interstate_90_map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commons.wikimedia.org/wiki/File:I-90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hyperlink" Target="http://commons.wikimedia.org/wiki/File:DavidStottsitsamongDetroittower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otown_detroit.JPG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commons.wikimedia.org/wiki/File:Ford_Motor_Company,_Detroit,_Michigan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hyperlink" Target="http://commons.wikimedia.org/wiki/File:Downtown_Chicago_Illinois_Nov05_img_268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KM_5939_sears_tower_august_2007_B.jpg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commons.wikimedia.org/wiki/File:Willis_Tower_glass_box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ommons.wikimedia.org/wiki/File:Millennium_Park_Chicago_(3844497396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commons.wikimedia.org/wiki/File:Navy_Pie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ommons.wikimedia.org/wiki/File:Sioux_falls_sd_l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commons.wikimedia.org/wiki/File:Mt._rushmor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hyperlink" Target="http://commons.wikimedia.org/wiki/File:Norris_Geyser_Basin_in_Yellowston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Headquarters_Pass_panorama.jpg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commons.wikimedia.org/wiki/File:Snake_River_with_Teton_Range_in_backgroun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commons.wikimedia.org/wiki/File:Seattle_6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commons.wikimedia.org/wiki/File:Seattle_Space_needl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/>
              <a:t>Interstate </a:t>
            </a:r>
            <a:r>
              <a:rPr lang="cs-CZ" sz="3600" b="1" dirty="0" smtClean="0"/>
              <a:t>90</a:t>
            </a:r>
            <a:endParaRPr lang="en-GB" sz="36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2400" dirty="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19451"/>
              </p:ext>
            </p:extLst>
          </p:nvPr>
        </p:nvGraphicFramePr>
        <p:xfrm>
          <a:off x="728663" y="2492375"/>
          <a:ext cx="7667625" cy="382291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9. 3. 2013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Přehledné seznámení se severem USA+ zajímavosti a praktické tipy na cesty.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Jednotlivé stránky přinášejí základní informace o městech a místech na severu USA spolu s obrazovými stimuly. V závěru kontrolní úkol a odpověď.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VY_22_INOVACE_02_AKLN11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06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304" y="26064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The tallest building in the western hemisphere</a:t>
            </a:r>
            <a:br>
              <a:rPr lang="en-GB" sz="3600" dirty="0" smtClean="0"/>
            </a:br>
            <a:r>
              <a:rPr lang="en-GB" sz="3600" dirty="0" smtClean="0"/>
              <a:t>is in… 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28800"/>
            <a:ext cx="6696744" cy="41044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Buffalo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Chicago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Detroit</a:t>
            </a:r>
            <a:endParaRPr lang="en-GB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9" y="6309320"/>
            <a:ext cx="763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3042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76064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Links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commons.wikimedia.org/wiki/File:Interstate_90_map.png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commons.wikimedia.org/wiki/File:I-90.svg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commons.wikimedia.org/wiki/File:DavidStottsitsamongDetroittowers.jpg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5"/>
              </a:rPr>
              <a:t>http</a:t>
            </a:r>
            <a:r>
              <a:rPr lang="en-GB" sz="1600" dirty="0">
                <a:hlinkClick r:id="rId5"/>
              </a:rPr>
              <a:t>://commons.wikimedia.org/wiki/File:Ford_Motor_Company,_Detroit,_</a:t>
            </a:r>
            <a:r>
              <a:rPr lang="en-GB" sz="1600" dirty="0" smtClean="0">
                <a:hlinkClick r:id="rId5"/>
              </a:rPr>
              <a:t>Michigan.jpg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6"/>
              </a:rPr>
              <a:t>http</a:t>
            </a:r>
            <a:r>
              <a:rPr lang="en-GB" sz="1600" dirty="0">
                <a:hlinkClick r:id="rId6"/>
              </a:rPr>
              <a:t>://</a:t>
            </a:r>
            <a:r>
              <a:rPr lang="en-GB" sz="1600" dirty="0" smtClean="0">
                <a:hlinkClick r:id="rId6"/>
              </a:rPr>
              <a:t>commons.wikimedia.org/wiki/File:Motown_detroit.JPG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7"/>
              </a:rPr>
              <a:t>http</a:t>
            </a:r>
            <a:r>
              <a:rPr lang="en-GB" sz="1600" dirty="0">
                <a:hlinkClick r:id="rId7"/>
              </a:rPr>
              <a:t>://</a:t>
            </a:r>
            <a:r>
              <a:rPr lang="en-GB" sz="1600" dirty="0" smtClean="0">
                <a:hlinkClick r:id="rId7"/>
              </a:rPr>
              <a:t>content.time.com/time/travel/cityguide/article/0,31489,1994456_1994357_1994238,00.html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8"/>
              </a:rPr>
              <a:t>http</a:t>
            </a:r>
            <a:r>
              <a:rPr lang="en-GB" sz="1600" dirty="0">
                <a:hlinkClick r:id="rId8"/>
              </a:rPr>
              <a:t>://www.visitdetroit.com</a:t>
            </a:r>
            <a:r>
              <a:rPr lang="en-GB" sz="1600" dirty="0" smtClean="0">
                <a:hlinkClick r:id="rId8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9"/>
              </a:rPr>
              <a:t>http</a:t>
            </a:r>
            <a:r>
              <a:rPr lang="en-GB" sz="1600" dirty="0">
                <a:hlinkClick r:id="rId9"/>
              </a:rPr>
              <a:t>://</a:t>
            </a:r>
            <a:r>
              <a:rPr lang="en-GB" sz="1600" dirty="0" smtClean="0">
                <a:hlinkClick r:id="rId9"/>
              </a:rPr>
              <a:t>www.choosechicago.com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0"/>
              </a:rPr>
              <a:t>http</a:t>
            </a:r>
            <a:r>
              <a:rPr lang="en-GB" sz="1600" dirty="0">
                <a:hlinkClick r:id="rId10"/>
              </a:rPr>
              <a:t>://</a:t>
            </a:r>
            <a:r>
              <a:rPr lang="en-GB" sz="1600" dirty="0" smtClean="0">
                <a:hlinkClick r:id="rId10"/>
              </a:rPr>
              <a:t>commons.wikimedia.org/wiki/File:Downtown_Chicago_Illinois_Nov05_img_2685.jpg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1"/>
              </a:rPr>
              <a:t>http</a:t>
            </a:r>
            <a:r>
              <a:rPr lang="en-GB" sz="1600" dirty="0">
                <a:hlinkClick r:id="rId11"/>
              </a:rPr>
              <a:t>://</a:t>
            </a:r>
            <a:r>
              <a:rPr lang="en-GB" sz="1600" dirty="0" smtClean="0">
                <a:hlinkClick r:id="rId11"/>
              </a:rPr>
              <a:t>commons.wikimedia.org/wiki/File:Willis_Tower_glass_box.jpg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2"/>
              </a:rPr>
              <a:t>http</a:t>
            </a:r>
            <a:r>
              <a:rPr lang="en-GB" sz="1600" dirty="0">
                <a:hlinkClick r:id="rId12"/>
              </a:rPr>
              <a:t>://</a:t>
            </a:r>
            <a:r>
              <a:rPr lang="en-GB" sz="1600" dirty="0" smtClean="0">
                <a:hlinkClick r:id="rId12"/>
              </a:rPr>
              <a:t>commons.wikimedia.org/wiki/File:KM_5939_sears_tower_august_2007_B.jpg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3"/>
              </a:rPr>
              <a:t>http</a:t>
            </a:r>
            <a:r>
              <a:rPr lang="en-GB" sz="1600" dirty="0">
                <a:hlinkClick r:id="rId13"/>
              </a:rPr>
              <a:t>://commons.wikimedia.org/wiki/File:Millennium_Park_Chicago_%</a:t>
            </a:r>
            <a:r>
              <a:rPr lang="en-GB" sz="1600" dirty="0" smtClean="0">
                <a:hlinkClick r:id="rId13"/>
              </a:rPr>
              <a:t>283844497396%29.jpg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4"/>
              </a:rPr>
              <a:t>http</a:t>
            </a:r>
            <a:r>
              <a:rPr lang="en-GB" sz="1600" dirty="0">
                <a:hlinkClick r:id="rId14"/>
              </a:rPr>
              <a:t>://</a:t>
            </a:r>
            <a:r>
              <a:rPr lang="en-GB" sz="1600" dirty="0" smtClean="0">
                <a:hlinkClick r:id="rId14"/>
              </a:rPr>
              <a:t>commons.wikimedia.org/wiki/File:Navy_Pier.JPG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5"/>
              </a:rPr>
              <a:t>http</a:t>
            </a:r>
            <a:r>
              <a:rPr lang="en-GB" sz="1600" dirty="0">
                <a:hlinkClick r:id="rId15"/>
              </a:rPr>
              <a:t>://visitsiouxfalls.com/visitors/things-to-do/falls-park</a:t>
            </a:r>
            <a:r>
              <a:rPr lang="en-GB" sz="1600" dirty="0" smtClean="0">
                <a:hlinkClick r:id="rId15"/>
              </a:rPr>
              <a:t>//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6"/>
              </a:rPr>
              <a:t>http</a:t>
            </a:r>
            <a:r>
              <a:rPr lang="en-GB" sz="1600" dirty="0">
                <a:hlinkClick r:id="rId16"/>
              </a:rPr>
              <a:t>://</a:t>
            </a:r>
            <a:r>
              <a:rPr lang="en-GB" sz="1600" dirty="0" smtClean="0">
                <a:hlinkClick r:id="rId16"/>
              </a:rPr>
              <a:t>commons.wikimedia.org/wiki/File:Sioux_falls_sd_lg.JPG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7"/>
              </a:rPr>
              <a:t>http</a:t>
            </a:r>
            <a:r>
              <a:rPr lang="en-GB" sz="1600" dirty="0">
                <a:hlinkClick r:id="rId17"/>
              </a:rPr>
              <a:t>://commons.wikimedia.org/wiki/File:Mt._</a:t>
            </a:r>
            <a:r>
              <a:rPr lang="en-GB" sz="1600" dirty="0" smtClean="0">
                <a:hlinkClick r:id="rId17"/>
              </a:rPr>
              <a:t>rushmore.jpg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8"/>
              </a:rPr>
              <a:t>http</a:t>
            </a:r>
            <a:r>
              <a:rPr lang="en-GB" sz="1600" dirty="0">
                <a:hlinkClick r:id="rId18"/>
              </a:rPr>
              <a:t>://</a:t>
            </a:r>
            <a:r>
              <a:rPr lang="en-GB" sz="1600" dirty="0" smtClean="0">
                <a:hlinkClick r:id="rId18"/>
              </a:rPr>
              <a:t>commons.wikimedia.org/wiki/File:Norris_Geyser_Basin_in_Yellowstone.JPG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9"/>
              </a:rPr>
              <a:t>http</a:t>
            </a:r>
            <a:r>
              <a:rPr lang="en-GB" sz="1600" dirty="0">
                <a:hlinkClick r:id="rId19"/>
              </a:rPr>
              <a:t>://</a:t>
            </a:r>
            <a:r>
              <a:rPr lang="en-GB" sz="1600" dirty="0" smtClean="0">
                <a:hlinkClick r:id="rId19"/>
              </a:rPr>
              <a:t>commons.wikimedia.org/wiki/File:Snake_River_with_Teton_Range_in_background.JPG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0"/>
              </a:rPr>
              <a:t>http</a:t>
            </a:r>
            <a:r>
              <a:rPr lang="en-GB" sz="1600" dirty="0">
                <a:hlinkClick r:id="rId20"/>
              </a:rPr>
              <a:t>://</a:t>
            </a:r>
            <a:r>
              <a:rPr lang="en-GB" sz="1600" dirty="0" smtClean="0">
                <a:hlinkClick r:id="rId20"/>
              </a:rPr>
              <a:t>commons.wikimedia.org/wiki/File:Headquarters_Pass_panorama.jpg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1"/>
              </a:rPr>
              <a:t>http</a:t>
            </a:r>
            <a:r>
              <a:rPr lang="en-GB" sz="1600" dirty="0">
                <a:hlinkClick r:id="rId21"/>
              </a:rPr>
              <a:t>://</a:t>
            </a:r>
            <a:r>
              <a:rPr lang="en-GB" sz="1600" dirty="0" smtClean="0">
                <a:hlinkClick r:id="rId21"/>
              </a:rPr>
              <a:t>commons.wikimedia.org/wiki/File:Seattle_6.jpg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2"/>
              </a:rPr>
              <a:t>http</a:t>
            </a:r>
            <a:r>
              <a:rPr lang="en-GB" sz="1600" dirty="0">
                <a:hlinkClick r:id="rId22"/>
              </a:rPr>
              <a:t>://</a:t>
            </a:r>
            <a:r>
              <a:rPr lang="en-GB" sz="1600" dirty="0" smtClean="0">
                <a:hlinkClick r:id="rId22"/>
              </a:rPr>
              <a:t>seattletimes.com/html/travel/2020948293_sightseeingsummerguidexml.html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3"/>
              </a:rPr>
              <a:t>http</a:t>
            </a:r>
            <a:r>
              <a:rPr lang="en-GB" sz="1600" dirty="0">
                <a:hlinkClick r:id="rId23"/>
              </a:rPr>
              <a:t>://</a:t>
            </a:r>
            <a:r>
              <a:rPr lang="en-GB" sz="1600" dirty="0" smtClean="0">
                <a:hlinkClick r:id="rId23"/>
              </a:rPr>
              <a:t>commons.wikimedia.org/wiki/File:Seattle_Space_needle.jpg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4"/>
              </a:rPr>
              <a:t>http</a:t>
            </a:r>
            <a:r>
              <a:rPr lang="en-GB" sz="1600" dirty="0">
                <a:hlinkClick r:id="rId24"/>
              </a:rPr>
              <a:t>://</a:t>
            </a:r>
            <a:r>
              <a:rPr lang="en-GB" sz="1600" dirty="0" smtClean="0">
                <a:hlinkClick r:id="rId24"/>
              </a:rPr>
              <a:t>commons.wikimedia.org/wiki/File:31_Pike_Place_Market_Sanitary_Market_building_south_end.jpg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7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Interstate I </a:t>
            </a:r>
            <a:r>
              <a:rPr lang="cs-CZ" dirty="0" smtClean="0"/>
              <a:t>90</a:t>
            </a:r>
            <a:r>
              <a:rPr lang="en-GB" dirty="0" smtClean="0"/>
              <a:t>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89532" y="1556793"/>
            <a:ext cx="7226883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“Interstates” are high-speed highways in the USA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major freeways have one or two-digit numbers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odd numbers run north-south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even numbers from east to west</a:t>
            </a:r>
          </a:p>
          <a:p>
            <a:pPr algn="l"/>
            <a:endParaRPr lang="en-GB" sz="2400" dirty="0"/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46389"/>
            <a:ext cx="5346171" cy="3007221"/>
          </a:xfrm>
          <a:prstGeom prst="rect">
            <a:avLst/>
          </a:prstGeom>
        </p:spPr>
      </p:pic>
      <p:pic>
        <p:nvPicPr>
          <p:cNvPr id="6" name="Obrázek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769268" cy="7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58" y="332655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To see the north of the USA, try to drive from the east to west coast via I 90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2160" y="2164856"/>
            <a:ext cx="84969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Detroit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most populous city in Michigan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The Motor </a:t>
            </a:r>
            <a:r>
              <a:rPr lang="en-GB" sz="2400" dirty="0" smtClean="0"/>
              <a:t>City </a:t>
            </a:r>
            <a:r>
              <a:rPr lang="en-US" sz="2400" dirty="0" smtClean="0"/>
              <a:t>&amp; </a:t>
            </a:r>
            <a:r>
              <a:rPr lang="en-GB" sz="2400" dirty="0" err="1" smtClean="0"/>
              <a:t>Motown</a:t>
            </a:r>
            <a:r>
              <a:rPr lang="en-GB" sz="2400" dirty="0" smtClean="0"/>
              <a:t> </a:t>
            </a:r>
            <a:r>
              <a:rPr lang="en-GB" sz="2400" dirty="0"/>
              <a:t>= </a:t>
            </a:r>
            <a:r>
              <a:rPr lang="en-GB" sz="2400" dirty="0" smtClean="0"/>
              <a:t>Cars &amp; Music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home of Ford Motor Company (since 1903)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&amp; famous recording studio </a:t>
            </a:r>
            <a:r>
              <a:rPr lang="en-GB" sz="2400" dirty="0" smtClean="0"/>
              <a:t>(since 1959)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7558" y="6145361"/>
            <a:ext cx="847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But you can also admire interesting architecture or rest in parks…</a:t>
            </a:r>
            <a:endParaRPr lang="en-GB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7558" y="1269486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Start in </a:t>
            </a:r>
            <a:r>
              <a:rPr lang="en-GB" sz="2400" b="1" dirty="0" smtClean="0"/>
              <a:t>Boston</a:t>
            </a:r>
            <a:r>
              <a:rPr lang="en-GB" sz="2400" dirty="0" smtClean="0"/>
              <a:t>, city full of history, continue to </a:t>
            </a:r>
            <a:r>
              <a:rPr lang="en-GB" sz="2400" b="1" dirty="0" smtClean="0"/>
              <a:t>Buffalo</a:t>
            </a:r>
            <a:r>
              <a:rPr lang="en-GB" sz="2400" dirty="0" smtClean="0"/>
              <a:t> to check </a:t>
            </a:r>
            <a:r>
              <a:rPr lang="en-GB" sz="2400" b="1" dirty="0" smtClean="0"/>
              <a:t>Niagara Falls </a:t>
            </a:r>
            <a:r>
              <a:rPr lang="en-GB" sz="2400" dirty="0" smtClean="0"/>
              <a:t>and then drive along Lake Erie to </a:t>
            </a:r>
            <a:endParaRPr lang="en-GB" sz="2400" b="1" dirty="0" smtClean="0"/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92" y="2348880"/>
            <a:ext cx="2160240" cy="2880320"/>
          </a:xfrm>
          <a:prstGeom prst="rect">
            <a:avLst/>
          </a:prstGeom>
        </p:spPr>
      </p:pic>
      <p:pic>
        <p:nvPicPr>
          <p:cNvPr id="4" name="Obrázek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292890"/>
            <a:ext cx="2160241" cy="1728192"/>
          </a:xfrm>
          <a:prstGeom prst="rect">
            <a:avLst/>
          </a:prstGeom>
        </p:spPr>
      </p:pic>
      <p:pic>
        <p:nvPicPr>
          <p:cNvPr id="9" name="Obrázek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92889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58" y="33265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Your next stop should be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7560" y="980332"/>
            <a:ext cx="49745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Chicago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third-largest city in the USA (after NY and LA)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famous for its skyscrapers but also for its parks and beaches along Lake Michigan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339752" y="3492872"/>
            <a:ext cx="45896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See the city from </a:t>
            </a:r>
            <a:r>
              <a:rPr lang="en-GB" sz="2400" b="1" dirty="0" err="1" smtClean="0"/>
              <a:t>Skydeck</a:t>
            </a:r>
            <a:r>
              <a:rPr lang="en-GB" sz="2400" b="1" dirty="0" smtClean="0"/>
              <a:t> Chicago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glass-enclosed balcony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103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floor of Willis Tower (formerly the Sears Tower)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412.4 meters above street level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building is the tallest in the western hemisphere, the third in the world</a:t>
            </a:r>
            <a:endParaRPr lang="en-GB" sz="1600" dirty="0" smtClean="0"/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79" y="980332"/>
            <a:ext cx="3159840" cy="2369880"/>
          </a:xfrm>
          <a:prstGeom prst="rect">
            <a:avLst/>
          </a:prstGeom>
        </p:spPr>
      </p:pic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55191"/>
            <a:ext cx="1851670" cy="2468893"/>
          </a:xfrm>
          <a:prstGeom prst="rect">
            <a:avLst/>
          </a:prstGeom>
        </p:spPr>
      </p:pic>
      <p:pic>
        <p:nvPicPr>
          <p:cNvPr id="9" name="Obrázek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01" y="3645024"/>
            <a:ext cx="1447418" cy="28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02460" y="424075"/>
            <a:ext cx="850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Millennium Park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2460" y="3068960"/>
            <a:ext cx="8506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although quite new (opened 2004), it has become one of the most popular attractions in Chicago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contains some great public art pieces, the most remarkable </a:t>
            </a:r>
            <a:r>
              <a:rPr lang="en-GB" sz="2400" b="1" dirty="0" smtClean="0"/>
              <a:t>Jay </a:t>
            </a:r>
            <a:r>
              <a:rPr lang="en-GB" sz="2400" b="1" dirty="0" err="1" smtClean="0"/>
              <a:t>Pritzker</a:t>
            </a:r>
            <a:r>
              <a:rPr lang="en-GB" sz="2400" b="1" dirty="0" smtClean="0"/>
              <a:t> Pavilion</a:t>
            </a:r>
            <a:r>
              <a:rPr lang="en-GB" sz="2400" dirty="0" smtClean="0"/>
              <a:t> with capacity of 11 000 visitors is a popular live performance venue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2" y="1124744"/>
            <a:ext cx="8604448" cy="1701505"/>
          </a:xfrm>
          <a:prstGeom prst="rect">
            <a:avLst/>
          </a:prstGeom>
        </p:spPr>
      </p:pic>
      <p:pic>
        <p:nvPicPr>
          <p:cNvPr id="4" name="Obrázek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2438400" cy="18288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57024" y="4981614"/>
            <a:ext cx="570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Navy Pier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most popular tourist attraction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playground of entertainment, museums, activities, restaurants, shops, etc.</a:t>
            </a:r>
          </a:p>
        </p:txBody>
      </p:sp>
    </p:spTree>
    <p:extLst>
      <p:ext uri="{BB962C8B-B14F-4D97-AF65-F5344CB8AC3E}">
        <p14:creationId xmlns:p14="http://schemas.microsoft.com/office/powerpoint/2010/main" val="5067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58" y="33265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Leave Chicago, drive through Minnesota (that takes about 10 hours) and stop in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0268" y="980728"/>
            <a:ext cx="8502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Sioux Falls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largest city in South Dakota, however, completely different from previous cities</a:t>
            </a:r>
            <a:r>
              <a:rPr lang="en-GB" sz="2400" dirty="0"/>
              <a:t> </a:t>
            </a:r>
            <a:r>
              <a:rPr lang="en-GB" sz="2400" dirty="0" smtClean="0"/>
              <a:t>with population slightly over 150 000</a:t>
            </a:r>
            <a:endParaRPr lang="en-GB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2504" y="2242612"/>
            <a:ext cx="5277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/>
              <a:t>Falls Park</a:t>
            </a:r>
            <a:r>
              <a:rPr lang="en-GB" sz="2400" dirty="0" smtClean="0"/>
              <a:t>, nice place to see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en-GB" sz="2400" dirty="0" smtClean="0"/>
              <a:t> Big Sioux River, a focus of life throughout history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you can see some of the first buildings built in Sioux Falls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28" y="2242612"/>
            <a:ext cx="3168352" cy="212279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18990" y="4365408"/>
            <a:ext cx="55941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Mt. Rushmore</a:t>
            </a:r>
            <a:endParaRPr lang="en-GB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located in Black Hills National Forest in western South Dakota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visited by nearly 3 mil. people each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 symbol of freedom and hope</a:t>
            </a:r>
            <a:endParaRPr lang="en-GB" sz="2400" dirty="0"/>
          </a:p>
        </p:txBody>
      </p:sp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6" y="4365408"/>
            <a:ext cx="2865884" cy="20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58" y="33265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From Black Hills you come straight to </a:t>
            </a:r>
            <a:r>
              <a:rPr lang="en-GB" sz="2400" b="1" dirty="0" smtClean="0"/>
              <a:t>Wyoming</a:t>
            </a:r>
            <a:r>
              <a:rPr lang="en-GB" sz="2400" dirty="0" smtClean="0"/>
              <a:t>, a state with beautiful Rocky Mountains, full of National Forests and Parks like Yellowstone and Grand </a:t>
            </a:r>
            <a:r>
              <a:rPr lang="en-GB" sz="2400" dirty="0" err="1" smtClean="0"/>
              <a:t>Teton</a:t>
            </a:r>
            <a:endParaRPr lang="en-GB" sz="2400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38871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But if you decide to go back to civilization and continue on I 90 you can expect about 14 more hours of driving through fantastic nature and forests of the states of </a:t>
            </a:r>
            <a:r>
              <a:rPr lang="en-GB" sz="2400" b="1" dirty="0" smtClean="0"/>
              <a:t>Montana</a:t>
            </a:r>
            <a:r>
              <a:rPr lang="en-GB" sz="2400" dirty="0" smtClean="0"/>
              <a:t> and </a:t>
            </a:r>
            <a:r>
              <a:rPr lang="en-GB" sz="2400" b="1" dirty="0" smtClean="0"/>
              <a:t>Idaho</a:t>
            </a:r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4" y="1676015"/>
            <a:ext cx="3291952" cy="2185033"/>
          </a:xfrm>
          <a:prstGeom prst="rect">
            <a:avLst/>
          </a:prstGeom>
        </p:spPr>
      </p:pic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47" y="1676015"/>
            <a:ext cx="3919341" cy="2185033"/>
          </a:xfrm>
          <a:prstGeom prst="rect">
            <a:avLst/>
          </a:prstGeom>
        </p:spPr>
      </p:pic>
      <p:pic>
        <p:nvPicPr>
          <p:cNvPr id="12" name="Obrázek 1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5192262"/>
            <a:ext cx="8604448" cy="14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82404" y="360510"/>
            <a:ext cx="810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several more state parks, national forests and Indian reservations in Washington state (don’t confuse with Washington D.C.) you get finally to the end of I 90 to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82402" y="1772816"/>
            <a:ext cx="81029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Seattle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 major coastal seaport 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interesting musical history – Ray Charles and Quincy Jones started their careers there, Jimi Hendrix was born in Seattle, Nirvana, Pearl Jam, </a:t>
            </a:r>
            <a:r>
              <a:rPr lang="en-GB" sz="2400" dirty="0" err="1" smtClean="0"/>
              <a:t>Soundgarden</a:t>
            </a:r>
            <a:r>
              <a:rPr lang="en-GB" sz="2400" dirty="0" smtClean="0"/>
              <a:t>, Alice in Chains are some of the famous local bands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0" y="4442544"/>
            <a:ext cx="8362881" cy="19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82404" y="260648"/>
            <a:ext cx="810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And major tourist attractions?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15816" y="866502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Pike Place Market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historic public market, in business since 1907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fresh seafood, fruits, vegetables and much more…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first and original Starbucks is right there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8184" y="2867050"/>
            <a:ext cx="66468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/>
              <a:t>Space Needle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an icon of the city, built for the 1962 World’s Fair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184 meters tall, gives a great view of the city</a:t>
            </a: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90280"/>
            <a:ext cx="1662336" cy="2493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8" y="989732"/>
            <a:ext cx="2667397" cy="200054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00582" y="4149566"/>
            <a:ext cx="66468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Boeing tour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see the Boeing factory in Everett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biggest building by volume in the world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0582" y="5411499"/>
            <a:ext cx="8382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Washington State Ferries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nice part of Washington’s transportation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you can get a quick and cheap sightseeing boat ride</a:t>
            </a:r>
          </a:p>
        </p:txBody>
      </p:sp>
    </p:spTree>
    <p:extLst>
      <p:ext uri="{BB962C8B-B14F-4D97-AF65-F5344CB8AC3E}">
        <p14:creationId xmlns:p14="http://schemas.microsoft.com/office/powerpoint/2010/main" val="39860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789</Words>
  <Application>Microsoft Office PowerPoint</Application>
  <PresentationFormat>Předvádění na obrazovce (4:3)</PresentationFormat>
  <Paragraphs>107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systému Office</vt:lpstr>
      <vt:lpstr>1_Motiv systému Office</vt:lpstr>
      <vt:lpstr>Interstate 90</vt:lpstr>
      <vt:lpstr>Interstate I 90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 tallest building in the western hemisphere is in…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217</cp:revision>
  <dcterms:created xsi:type="dcterms:W3CDTF">2012-12-11T17:23:35Z</dcterms:created>
  <dcterms:modified xsi:type="dcterms:W3CDTF">2013-10-16T20:06:57Z</dcterms:modified>
</cp:coreProperties>
</file>