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56" r:id="rId4"/>
    <p:sldId id="260" r:id="rId5"/>
    <p:sldId id="261" r:id="rId6"/>
    <p:sldId id="273" r:id="rId7"/>
    <p:sldId id="274" r:id="rId8"/>
    <p:sldId id="275" r:id="rId9"/>
    <p:sldId id="276" r:id="rId10"/>
    <p:sldId id="268" r:id="rId11"/>
    <p:sldId id="277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61"/>
            <p14:sldId id="273"/>
            <p14:sldId id="274"/>
            <p14:sldId id="275"/>
            <p14:sldId id="276"/>
            <p14:sldId id="268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mons.wikimedia.org/wiki/File:Olympic_rings_with_transparent_rims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spen,_Colorado" TargetMode="External"/><Relationship Id="rId13" Type="http://schemas.openxmlformats.org/officeDocument/2006/relationships/hyperlink" Target="http://commons.wikimedia.org/wiki/File:Mt._Tallac,_Lake_Tahoe,_California.jpg" TargetMode="External"/><Relationship Id="rId18" Type="http://schemas.openxmlformats.org/officeDocument/2006/relationships/hyperlink" Target="http://commons.wikimedia.org/wiki/File:Tahoe.JPG" TargetMode="External"/><Relationship Id="rId3" Type="http://schemas.openxmlformats.org/officeDocument/2006/relationships/hyperlink" Target="http://www.denver.org/what-to-do/must-see-denver" TargetMode="External"/><Relationship Id="rId21" Type="http://schemas.openxmlformats.org/officeDocument/2006/relationships/hyperlink" Target="http://en.wikipedia.org/wiki/Mount_Whitney" TargetMode="External"/><Relationship Id="rId7" Type="http://schemas.openxmlformats.org/officeDocument/2006/relationships/hyperlink" Target="http://commons.wikimedia.org/wiki/File:DSCN2988_downtownapsen_e_600.jpg" TargetMode="External"/><Relationship Id="rId12" Type="http://schemas.openxmlformats.org/officeDocument/2006/relationships/hyperlink" Target="http://commons.wikimedia.org/wiki/File:Toiyabe_Range.jpg" TargetMode="External"/><Relationship Id="rId17" Type="http://schemas.openxmlformats.org/officeDocument/2006/relationships/hyperlink" Target="http://www.tahoetopia.com/mt-rose" TargetMode="External"/><Relationship Id="rId2" Type="http://schemas.openxmlformats.org/officeDocument/2006/relationships/hyperlink" Target="http://www.mapsofworld.com/usa/usa-maps/united-states-mountain-ranges-map.jpg" TargetMode="External"/><Relationship Id="rId16" Type="http://schemas.openxmlformats.org/officeDocument/2006/relationships/hyperlink" Target="http://www.visitrenotahoe.com/meetings-conventions/sneak-peek" TargetMode="External"/><Relationship Id="rId20" Type="http://schemas.openxmlformats.org/officeDocument/2006/relationships/hyperlink" Target="http://commons.wikimedia.org/wiki/File:Death_Valley,19820817,Furnace_Creek,sea_lev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Vail,_Colorado_-_street_view.jpg" TargetMode="External"/><Relationship Id="rId11" Type="http://schemas.openxmlformats.org/officeDocument/2006/relationships/hyperlink" Target="http://commons.wikimedia.org/wiki/File:GSLview.JPG" TargetMode="External"/><Relationship Id="rId5" Type="http://schemas.openxmlformats.org/officeDocument/2006/relationships/hyperlink" Target="http://commons.wikimedia.org/wiki/File:Vail_front_side.jpg" TargetMode="External"/><Relationship Id="rId15" Type="http://schemas.openxmlformats.org/officeDocument/2006/relationships/hyperlink" Target="http://www.skiheavenly.com/~/media/Global/Logos/logo_heavenly.ashx" TargetMode="External"/><Relationship Id="rId10" Type="http://schemas.openxmlformats.org/officeDocument/2006/relationships/hyperlink" Target="http://www.utah.com/stateparks/great_salt_lake_facts.htm" TargetMode="External"/><Relationship Id="rId19" Type="http://schemas.openxmlformats.org/officeDocument/2006/relationships/hyperlink" Target="http://www.nps.gov/deva/index.htm" TargetMode="External"/><Relationship Id="rId4" Type="http://schemas.openxmlformats.org/officeDocument/2006/relationships/hyperlink" Target="http://commons.wikimedia.org/wiki/File:Denver_Art_Gallery_02.JPG" TargetMode="External"/><Relationship Id="rId9" Type="http://schemas.openxmlformats.org/officeDocument/2006/relationships/hyperlink" Target="http://commons.wikimedia.org/wiki/File:Deer-valley-Utah_Snow.jpg" TargetMode="External"/><Relationship Id="rId14" Type="http://schemas.openxmlformats.org/officeDocument/2006/relationships/hyperlink" Target="http://www.bayareaskibus.com/userfiles/image/squaw_valley_logo.jpg" TargetMode="External"/><Relationship Id="rId22" Type="http://schemas.openxmlformats.org/officeDocument/2006/relationships/hyperlink" Target="http://commons.wikimedia.org/wiki/File:East_Face_Mount_Whitne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psofworld.com/usa/usa-maps/united-states-mountain-ranges-map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commons.wikimedia.org/wiki/File:Denver_Art_Gallery_0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hyperlink" Target="http://commons.wikimedia.org/wiki/File:Vail_front_si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SCN2988_downtownapsen_e_600.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commons.wikimedia.org/wiki/File:Vail,_Colorado_-_street_view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hyperlink" Target="http://commons.wikimedia.org/wiki/File:Olympic_rings_with_transparent_rim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SLview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Deer-valley-Utah_Snow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Toiyabe_Rang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jpeg"/><Relationship Id="rId3" Type="http://schemas.openxmlformats.org/officeDocument/2006/relationships/hyperlink" Target="http://www.skiheavenly.com/~/media/Global/Logos/logo_heavenly.ashx" TargetMode="External"/><Relationship Id="rId7" Type="http://schemas.openxmlformats.org/officeDocument/2006/relationships/hyperlink" Target="http://commons.wikimedia.org/wiki/File:Tahoe.JPG" TargetMode="External"/><Relationship Id="rId12" Type="http://schemas.openxmlformats.org/officeDocument/2006/relationships/image" Target="../media/image16.jpeg"/><Relationship Id="rId17" Type="http://schemas.openxmlformats.org/officeDocument/2006/relationships/image" Target="../media/image20.gif"/><Relationship Id="rId2" Type="http://schemas.openxmlformats.org/officeDocument/2006/relationships/image" Target="../media/image12.jpg"/><Relationship Id="rId16" Type="http://schemas.openxmlformats.org/officeDocument/2006/relationships/hyperlink" Target="http://www.tahoetopia.com/mt-ro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visitrenotahoe.com/meetings-conventions/sneak-peek" TargetMode="External"/><Relationship Id="rId5" Type="http://schemas.openxmlformats.org/officeDocument/2006/relationships/hyperlink" Target="http://www.bayareaskibus.com/userfiles/image/squaw_valley_logo.jpg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hyperlink" Target="http://commons.wikimedia.org/wiki/File:Olympic_rings_with_transparent_rims.svg" TargetMode="Externa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ommons.wikimedia.org/wiki/File:Death_Valley,19820817,Furnace_Creek,sea_leve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commons.wikimedia.org/wiki/File:East_Face_Mount_Whitney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mons.wikimedia.org/wiki/File:Olympic_rings_with_transparent_rims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9242" y="159539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Mountain Resorts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03828" y="2204864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03077"/>
              </p:ext>
            </p:extLst>
          </p:nvPr>
        </p:nvGraphicFramePr>
        <p:xfrm>
          <a:off x="690563" y="2269006"/>
          <a:ext cx="7667625" cy="405334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19. 4. 2013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horskými oblastmi středozápadu a západu USA+ zajímavosti a praktické tipy na cesty.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zajímavých horských resortech USA spolu s obrazovými stimuly. V závěru kontrolní úkol a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odpověď.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194421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Last Winter Olympics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hosted by the United States</a:t>
            </a:r>
            <a:br>
              <a:rPr lang="en-GB" sz="2800" dirty="0" smtClean="0"/>
            </a:br>
            <a:r>
              <a:rPr lang="en-GB" sz="2800" dirty="0" smtClean="0"/>
              <a:t>took place in</a:t>
            </a:r>
            <a:endParaRPr lang="en-GB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0860" y="2780928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Squaw Valley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60860" y="3797548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Lake Placid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90080" y="4815284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Salt Lake City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10" name="Obrázek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227051" cy="1080120"/>
          </a:xfrm>
          <a:prstGeom prst="rect">
            <a:avLst/>
          </a:prstGeom>
        </p:spPr>
      </p:pic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227051" cy="10801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74206" y="6237312"/>
            <a:ext cx="705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7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www.mapsofworld.com/usa/usa-maps/united-states-mountain-ranges-map.jpg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www.denver.org/what-to-do/must-see-denver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commons.wikimedia.org/wiki/File:Denver_Art_Gallery_02.JPG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commons.wikimedia.org/wiki/File:Vail_front_side.jpg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://commons.wikimedia.org/wiki/File:Vail,_Colorado_-_</a:t>
            </a:r>
            <a:r>
              <a:rPr lang="en-GB" sz="1600" dirty="0" smtClean="0">
                <a:hlinkClick r:id="rId6"/>
              </a:rPr>
              <a:t>street_view.jpg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commons.wikimedia.org/wiki/File:DSCN2988_downtownapsen_e_600.jpg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://en.wikipedia.org/wiki/Aspen,_</a:t>
            </a:r>
            <a:r>
              <a:rPr lang="en-GB" sz="1600" dirty="0" smtClean="0">
                <a:hlinkClick r:id="rId8"/>
              </a:rPr>
              <a:t>Colorado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commons.wikimedia.org/wiki/File:Deer-valley-Utah_Snow.jpg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www.utah.com/stateparks/great_salt_lake_facts.htm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commons.wikimedia.org/wiki/File:GSLview.JPG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commons.wikimedia.org/wiki/File:Toiyabe_Range.jpg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3"/>
              </a:rPr>
              <a:t>http</a:t>
            </a:r>
            <a:r>
              <a:rPr lang="en-GB" sz="1600" dirty="0">
                <a:hlinkClick r:id="rId13"/>
              </a:rPr>
              <a:t>://commons.wikimedia.org/wiki/File:Mt._Tallac,_Lake_Tahoe,_</a:t>
            </a:r>
            <a:r>
              <a:rPr lang="en-GB" sz="1600" dirty="0" smtClean="0">
                <a:hlinkClick r:id="rId13"/>
              </a:rPr>
              <a:t>California.jpg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4"/>
              </a:rPr>
              <a:t>http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www.bayareaskibus.com/userfiles/image/squaw_valley_logo.jpg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5"/>
              </a:rPr>
              <a:t>http</a:t>
            </a:r>
            <a:r>
              <a:rPr lang="en-GB" sz="1600" dirty="0">
                <a:hlinkClick r:id="rId15"/>
              </a:rPr>
              <a:t>://www.skiheavenly.com/~/</a:t>
            </a:r>
            <a:r>
              <a:rPr lang="en-GB" sz="1600" dirty="0" smtClean="0">
                <a:hlinkClick r:id="rId15"/>
              </a:rPr>
              <a:t>media/Global/Logos/logo_heavenly.ashx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6"/>
              </a:rPr>
              <a:t>http</a:t>
            </a:r>
            <a:r>
              <a:rPr lang="en-GB" sz="1600" dirty="0">
                <a:hlinkClick r:id="rId16"/>
              </a:rPr>
              <a:t>://</a:t>
            </a:r>
            <a:r>
              <a:rPr lang="en-GB" sz="1600" dirty="0" smtClean="0">
                <a:hlinkClick r:id="rId16"/>
              </a:rPr>
              <a:t>www.visitrenotahoe.com/meetings-conventions/sneak-peek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7"/>
              </a:rPr>
              <a:t>http</a:t>
            </a:r>
            <a:r>
              <a:rPr lang="en-GB" sz="1600" dirty="0">
                <a:hlinkClick r:id="rId17"/>
              </a:rPr>
              <a:t>://</a:t>
            </a:r>
            <a:r>
              <a:rPr lang="en-GB" sz="1600" dirty="0" smtClean="0">
                <a:hlinkClick r:id="rId17"/>
              </a:rPr>
              <a:t>www.tahoetopia.com/mt-rose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8"/>
              </a:rPr>
              <a:t>http</a:t>
            </a:r>
            <a:r>
              <a:rPr lang="en-GB" sz="1600" dirty="0">
                <a:hlinkClick r:id="rId18"/>
              </a:rPr>
              <a:t>://</a:t>
            </a:r>
            <a:r>
              <a:rPr lang="en-GB" sz="1600" dirty="0" smtClean="0">
                <a:hlinkClick r:id="rId18"/>
              </a:rPr>
              <a:t>commons.wikimedia.org/wiki/File:Tahoe.JPG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9"/>
              </a:rPr>
              <a:t>http</a:t>
            </a:r>
            <a:r>
              <a:rPr lang="en-GB" sz="1600" dirty="0">
                <a:hlinkClick r:id="rId19"/>
              </a:rPr>
              <a:t>://</a:t>
            </a:r>
            <a:r>
              <a:rPr lang="en-GB" sz="1600" dirty="0" smtClean="0">
                <a:hlinkClick r:id="rId19"/>
              </a:rPr>
              <a:t>www.nps.gov/deva/index.htm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0"/>
              </a:rPr>
              <a:t>http</a:t>
            </a:r>
            <a:r>
              <a:rPr lang="en-GB" sz="1600" dirty="0">
                <a:hlinkClick r:id="rId20"/>
              </a:rPr>
              <a:t>://</a:t>
            </a:r>
            <a:r>
              <a:rPr lang="en-GB" sz="1600" dirty="0" smtClean="0">
                <a:hlinkClick r:id="rId20"/>
              </a:rPr>
              <a:t>commons.wikimedia.org/wiki/File:Death_Valley,19820817,Furnace_Creek,sea_level.jpg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1"/>
              </a:rPr>
              <a:t>http</a:t>
            </a:r>
            <a:r>
              <a:rPr lang="en-GB" sz="1600" dirty="0">
                <a:hlinkClick r:id="rId21"/>
              </a:rPr>
              <a:t>://</a:t>
            </a:r>
            <a:r>
              <a:rPr lang="en-GB" sz="1600" dirty="0" smtClean="0">
                <a:hlinkClick r:id="rId21"/>
              </a:rPr>
              <a:t>en.wikipedia.org/wiki/Mount_Whitney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2"/>
              </a:rPr>
              <a:t>http</a:t>
            </a:r>
            <a:r>
              <a:rPr lang="en-GB" sz="1600" dirty="0">
                <a:hlinkClick r:id="rId22"/>
              </a:rPr>
              <a:t>://</a:t>
            </a:r>
            <a:r>
              <a:rPr lang="en-GB" sz="1600" dirty="0" smtClean="0">
                <a:hlinkClick r:id="rId22"/>
              </a:rPr>
              <a:t>commons.wikimedia.org/wiki/File:East_Face_Mount_Whitney.jpg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If you say mountains in the USA</a:t>
            </a:r>
            <a:br>
              <a:rPr lang="en-GB" sz="3200" dirty="0" smtClean="0"/>
            </a:br>
            <a:r>
              <a:rPr lang="en-GB" sz="3200" dirty="0" smtClean="0"/>
              <a:t>you imagine…</a:t>
            </a:r>
            <a:endParaRPr lang="cs-CZ" sz="3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3" y="1547994"/>
            <a:ext cx="3610856" cy="51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Rocky Mountains (Rockies), </a:t>
            </a:r>
            <a:endParaRPr lang="en-GB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089533" y="2059860"/>
            <a:ext cx="337766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Sierra Nevada…</a:t>
            </a:r>
          </a:p>
          <a:p>
            <a:pPr algn="l"/>
            <a:endParaRPr lang="en-GB" sz="2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91336" y="1547994"/>
            <a:ext cx="3255988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Appalachian Mountains,</a:t>
            </a:r>
          </a:p>
          <a:p>
            <a:pPr algn="l"/>
            <a:endParaRPr lang="en-GB" sz="24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77" y="2852936"/>
            <a:ext cx="5697835" cy="33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5895" y="908720"/>
            <a:ext cx="859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Denver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largest city and the capital of Colorado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nicknamed The Mile-High City (its official elevation is 1609 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one of the highest major cities in the USA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1880" y="263691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Denver Art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building itself is an architectural work of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inside you can see a world-famous American Indian art collection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6776" y="188640"/>
            <a:ext cx="864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…but the</a:t>
            </a:r>
            <a:r>
              <a:rPr lang="en-GB" sz="2400" dirty="0"/>
              <a:t> </a:t>
            </a:r>
            <a:r>
              <a:rPr lang="en-GB" sz="2400" dirty="0" smtClean="0"/>
              <a:t>most famous and the </a:t>
            </a:r>
            <a:r>
              <a:rPr lang="en-GB" sz="2400" dirty="0"/>
              <a:t>best </a:t>
            </a:r>
            <a:r>
              <a:rPr lang="en-GB" sz="2400" dirty="0" smtClean="0"/>
              <a:t>place </a:t>
            </a:r>
            <a:r>
              <a:rPr lang="en-GB" sz="2400" dirty="0"/>
              <a:t>to start </a:t>
            </a:r>
            <a:r>
              <a:rPr lang="en-GB" sz="2400" dirty="0" smtClean="0"/>
              <a:t>your </a:t>
            </a:r>
            <a:r>
              <a:rPr lang="en-GB" sz="2400" dirty="0"/>
              <a:t>journey is probably…</a:t>
            </a:r>
            <a:endParaRPr lang="en-GB" sz="2400" dirty="0" smtClean="0"/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609"/>
            <a:ext cx="2757322" cy="184740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3" y="472830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can </a:t>
            </a:r>
            <a:r>
              <a:rPr lang="en-GB" sz="2400" b="1" dirty="0" smtClean="0"/>
              <a:t>walk</a:t>
            </a:r>
            <a:r>
              <a:rPr lang="en-GB" sz="2400" dirty="0" smtClean="0"/>
              <a:t> to see many more downtown sights as Denver has one of the most walkable downtowns in the nation </a:t>
            </a:r>
            <a:r>
              <a:rPr lang="en-GB" sz="2400" b="1" dirty="0" smtClean="0"/>
              <a:t>or</a:t>
            </a:r>
          </a:p>
          <a:p>
            <a:r>
              <a:rPr lang="en-GB" sz="2400" b="1" dirty="0" smtClean="0"/>
              <a:t>drive</a:t>
            </a:r>
            <a:r>
              <a:rPr lang="en-GB" sz="2400" dirty="0" smtClean="0"/>
              <a:t> west to Golden to explore its Old West history, e.g. </a:t>
            </a:r>
            <a:r>
              <a:rPr lang="en-GB" sz="2400" b="1" dirty="0" smtClean="0"/>
              <a:t>Coors</a:t>
            </a:r>
            <a:r>
              <a:rPr lang="en-GB" sz="2400" dirty="0" smtClean="0"/>
              <a:t> </a:t>
            </a:r>
            <a:r>
              <a:rPr lang="en-GB" sz="2400" b="1" dirty="0" smtClean="0"/>
              <a:t>Brewery</a:t>
            </a:r>
            <a:r>
              <a:rPr lang="en-GB" sz="2400" dirty="0" smtClean="0"/>
              <a:t> Tour</a:t>
            </a:r>
            <a:r>
              <a:rPr lang="en-GB" sz="2400" dirty="0"/>
              <a:t>, </a:t>
            </a:r>
            <a:r>
              <a:rPr lang="en-GB" sz="2400" b="1" dirty="0"/>
              <a:t>Buffalo Bill</a:t>
            </a:r>
            <a:r>
              <a:rPr lang="en-GB" sz="2400" dirty="0"/>
              <a:t> Museum &amp; </a:t>
            </a:r>
            <a:r>
              <a:rPr lang="en-GB" sz="2400" dirty="0" smtClean="0"/>
              <a:t>Grave </a:t>
            </a:r>
            <a:r>
              <a:rPr lang="en-GB" sz="2400" dirty="0"/>
              <a:t>or </a:t>
            </a:r>
            <a:r>
              <a:rPr lang="en-GB" sz="2400" b="1" dirty="0"/>
              <a:t>Colorado Railroad </a:t>
            </a:r>
            <a:r>
              <a:rPr lang="en-GB" sz="2400" dirty="0"/>
              <a:t>Museum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66760" y="4021360"/>
            <a:ext cx="59437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Aspen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founded </a:t>
            </a:r>
            <a:r>
              <a:rPr lang="en-US" sz="2400" dirty="0"/>
              <a:t>as a </a:t>
            </a:r>
            <a:r>
              <a:rPr lang="en-US" sz="2400" dirty="0" smtClean="0"/>
              <a:t>silver-mining camp in 1880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The Aspen Skiing Corporation was founded in 1946, hosting the FIS World Championships in </a:t>
            </a:r>
            <a:r>
              <a:rPr lang="en-US" sz="2400" dirty="0" smtClean="0"/>
              <a:t>1950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today the most expensive and very posh resort, full of world celebrities</a:t>
            </a:r>
            <a:endParaRPr lang="en-GB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192" y="650305"/>
            <a:ext cx="8374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Vail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hosts</a:t>
            </a:r>
            <a:r>
              <a:rPr lang="cs-CZ" sz="2400" dirty="0" smtClean="0"/>
              <a:t> </a:t>
            </a:r>
            <a:r>
              <a:rPr lang="en-GB" sz="2400" b="1" dirty="0" smtClean="0"/>
              <a:t>2015</a:t>
            </a:r>
            <a:r>
              <a:rPr lang="en-GB" sz="2400" dirty="0" smtClean="0"/>
              <a:t> </a:t>
            </a:r>
            <a:r>
              <a:rPr lang="en-GB" sz="2400" b="1" dirty="0" smtClean="0"/>
              <a:t>Vail-Beaver Creek</a:t>
            </a:r>
            <a:r>
              <a:rPr lang="en-GB" sz="2400" dirty="0" smtClean="0"/>
              <a:t> Alpine World Ski Championships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largest </a:t>
            </a:r>
            <a:r>
              <a:rPr lang="en-US" sz="2400" dirty="0"/>
              <a:t>single mountain ski resort in the United </a:t>
            </a:r>
            <a:r>
              <a:rPr lang="en-US" sz="2400" dirty="0" smtClean="0"/>
              <a:t>States, rises from 2470 up to 3530 m above sea level</a:t>
            </a:r>
            <a:endParaRPr lang="en-GB" sz="24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46776" y="188640"/>
            <a:ext cx="864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…and then hit the I 70 and hurry up to the real Rockies!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81776"/>
            <a:ext cx="4053023" cy="1687071"/>
          </a:xfrm>
          <a:prstGeom prst="rect">
            <a:avLst/>
          </a:prstGeom>
        </p:spPr>
      </p:pic>
      <p:pic>
        <p:nvPicPr>
          <p:cNvPr id="3" name="Obrázek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1521"/>
            <a:ext cx="2532188" cy="1687071"/>
          </a:xfrm>
          <a:prstGeom prst="rect">
            <a:avLst/>
          </a:prstGeom>
        </p:spPr>
      </p:pic>
      <p:pic>
        <p:nvPicPr>
          <p:cNvPr id="7" name="Obrázek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44" y="4509120"/>
            <a:ext cx="247389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460950" y="1081866"/>
            <a:ext cx="547260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 smtClean="0"/>
              <a:t>Salt Lake City, Utah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the organizer of 2002 Winter Olympics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its </a:t>
            </a:r>
            <a:r>
              <a:rPr lang="en-US" sz="2400" dirty="0">
                <a:solidFill>
                  <a:prstClr val="black"/>
                </a:solidFill>
              </a:rPr>
              <a:t>outdoor recreation tourist </a:t>
            </a:r>
            <a:r>
              <a:rPr lang="en-US" sz="2400" dirty="0" smtClean="0">
                <a:solidFill>
                  <a:prstClr val="black"/>
                </a:solidFill>
              </a:rPr>
              <a:t>industry is </a:t>
            </a:r>
            <a:r>
              <a:rPr lang="en-US" sz="2400" dirty="0">
                <a:solidFill>
                  <a:prstClr val="black"/>
                </a:solidFill>
              </a:rPr>
              <a:t>based primarily on </a:t>
            </a:r>
            <a:r>
              <a:rPr lang="en-US" sz="2400" dirty="0" smtClean="0">
                <a:solidFill>
                  <a:prstClr val="black"/>
                </a:solidFill>
              </a:rPr>
              <a:t>skiing</a:t>
            </a:r>
            <a:endParaRPr lang="cs-CZ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15816" y="406197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</a:rPr>
              <a:t>Great Salt Lake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about 120 km long and 56 km wide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extremely salty because it has no outlet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Bridger Bay Beach is where you can come to float like a cork, because you cannot sink in the</a:t>
            </a:r>
            <a:r>
              <a:rPr lang="cs-CZ" sz="2400" dirty="0" smtClean="0"/>
              <a:t> Great Salt</a:t>
            </a:r>
            <a:r>
              <a:rPr lang="en-GB" sz="2400" dirty="0" smtClean="0"/>
              <a:t> Lake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0950" y="2708920"/>
            <a:ext cx="815323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Deer Valley, Park City Mountain </a:t>
            </a:r>
            <a:r>
              <a:rPr lang="en-GB" sz="2400" dirty="0" smtClean="0">
                <a:solidFill>
                  <a:prstClr val="black"/>
                </a:solidFill>
              </a:rPr>
              <a:t>Resort and </a:t>
            </a:r>
            <a:r>
              <a:rPr lang="en-GB" sz="2400" dirty="0" err="1" smtClean="0">
                <a:solidFill>
                  <a:prstClr val="black"/>
                </a:solidFill>
              </a:rPr>
              <a:t>Snowbasin</a:t>
            </a:r>
            <a:r>
              <a:rPr lang="en-GB" sz="2400" dirty="0" smtClean="0">
                <a:solidFill>
                  <a:prstClr val="black"/>
                </a:solidFill>
              </a:rPr>
              <a:t> are all Winter Olympics venues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except many interesting sights in the city, there is the</a:t>
            </a:r>
          </a:p>
        </p:txBody>
      </p:sp>
      <p:pic>
        <p:nvPicPr>
          <p:cNvPr id="9" name="Obrázek 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56" y="1108332"/>
            <a:ext cx="989068" cy="47969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15897" y="188640"/>
            <a:ext cx="864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would be a long list of other famous resorts in Colorado but to experience something different go to…</a:t>
            </a: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81866"/>
            <a:ext cx="2458004" cy="1674515"/>
          </a:xfrm>
          <a:prstGeom prst="rect">
            <a:avLst/>
          </a:prstGeom>
        </p:spPr>
      </p:pic>
      <p:pic>
        <p:nvPicPr>
          <p:cNvPr id="2" name="Obrázek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0970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46756" y="5373216"/>
            <a:ext cx="839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After about 900 km of desert you reach California border and another beautiful place worth visiting…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0218" y="1598712"/>
            <a:ext cx="399721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Nevada part of US 50 was named </a:t>
            </a:r>
            <a:r>
              <a:rPr lang="en-GB" sz="2400" b="1" dirty="0" smtClean="0"/>
              <a:t>The Loneliest Road in America</a:t>
            </a:r>
            <a:r>
              <a:rPr lang="en-GB" sz="2400" dirty="0" smtClean="0"/>
              <a:t> by Life magazine in 1986 because of desolate areas with few or no signs of civilization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both roads offer fantastic mountain ranges and unforgettable night sky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9748" y="332656"/>
            <a:ext cx="864570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From Utah you need to cross the Nevada desert, either via </a:t>
            </a:r>
            <a:r>
              <a:rPr lang="en-GB" sz="2400" b="1" dirty="0" smtClean="0"/>
              <a:t>I 80 </a:t>
            </a:r>
            <a:r>
              <a:rPr lang="en-GB" sz="2400" dirty="0" smtClean="0"/>
              <a:t>or </a:t>
            </a:r>
            <a:r>
              <a:rPr lang="en-GB" sz="2400" b="1" dirty="0" smtClean="0"/>
              <a:t>U.S. Route 50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35" y="1795633"/>
            <a:ext cx="455344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662" y="0"/>
            <a:ext cx="8229600" cy="70723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Lake Tahoe</a:t>
            </a:r>
            <a:endParaRPr lang="en-GB" sz="3600" dirty="0"/>
          </a:p>
        </p:txBody>
      </p:sp>
      <p:sp>
        <p:nvSpPr>
          <p:cNvPr id="7" name="Obdélník 6"/>
          <p:cNvSpPr/>
          <p:nvPr/>
        </p:nvSpPr>
        <p:spPr>
          <a:xfrm>
            <a:off x="251520" y="3150611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skiing resorts in surrounding mountains on all sides, e.g.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620688"/>
            <a:ext cx="482453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located along the border between California and </a:t>
            </a:r>
            <a:r>
              <a:rPr lang="en-US" sz="2400" dirty="0" smtClean="0"/>
              <a:t>Nevada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largest alpine lake in North </a:t>
            </a:r>
            <a:r>
              <a:rPr lang="en-US" sz="2400" dirty="0" smtClean="0">
                <a:solidFill>
                  <a:prstClr val="black"/>
                </a:solidFill>
              </a:rPr>
              <a:t>America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elevation 1897m, depth 501m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major tourist attraction in CA&amp;</a:t>
            </a:r>
            <a:r>
              <a:rPr lang="en-GB" sz="2400" dirty="0" smtClean="0">
                <a:solidFill>
                  <a:prstClr val="black"/>
                </a:solidFill>
              </a:rPr>
              <a:t>NV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94" y="666335"/>
            <a:ext cx="3312368" cy="2484276"/>
          </a:xfrm>
          <a:prstGeom prst="rect">
            <a:avLst/>
          </a:prstGeom>
        </p:spPr>
      </p:pic>
      <p:pic>
        <p:nvPicPr>
          <p:cNvPr id="1026" name="Picture 2" descr="http://www.skiheavenly.com/~/media/Global/Logos/logo_heavenly.ash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83" y="3798282"/>
            <a:ext cx="20574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yareaskibus.com/userfiles/image/squaw_valley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8" y="3796933"/>
            <a:ext cx="1187624" cy="5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83" y="4396762"/>
            <a:ext cx="1623020" cy="121726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48034" y="4396762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ski across the border line of CA</a:t>
            </a:r>
            <a:r>
              <a:rPr lang="en-US" sz="2400" dirty="0" smtClean="0">
                <a:solidFill>
                  <a:prstClr val="black"/>
                </a:solidFill>
              </a:rPr>
              <a:t>&amp;NV </a:t>
            </a:r>
            <a:r>
              <a:rPr lang="en-GB" sz="2400" dirty="0" smtClean="0">
                <a:solidFill>
                  <a:prstClr val="black"/>
                </a:solidFill>
              </a:rPr>
              <a:t>right “into” the lake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0388" y="4396762"/>
            <a:ext cx="3150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the host of 1960 Winter Olympics</a:t>
            </a:r>
          </a:p>
        </p:txBody>
      </p:sp>
      <p:pic>
        <p:nvPicPr>
          <p:cNvPr id="13" name="Obrázek 12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4" y="5189984"/>
            <a:ext cx="989068" cy="47969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21556" y="5724012"/>
            <a:ext cx="3258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and 5 more to choose from…</a:t>
            </a:r>
          </a:p>
        </p:txBody>
      </p:sp>
      <p:pic>
        <p:nvPicPr>
          <p:cNvPr id="5" name="Picture 2" descr="Kirkwood Mountain Resort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20" y="6139511"/>
            <a:ext cx="939842" cy="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ierra-At-Tahoe Resort">
            <a:hlinkClick r:id="rId1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6" y="6139511"/>
            <a:ext cx="1387703" cy="5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thstar California">
            <a:hlinkClick r:id="rId1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54" y="6139510"/>
            <a:ext cx="1217523" cy="5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lpine Meadows">
            <a:hlinkClick r:id="rId11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18" y="6139510"/>
            <a:ext cx="1509044" cy="5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t. Rose Ski Taho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91" y="6139511"/>
            <a:ext cx="1910605" cy="5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9748" y="3589764"/>
            <a:ext cx="839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From here drive just over 130km to get to </a:t>
            </a:r>
            <a:r>
              <a:rPr lang="en-GB" sz="2400" b="1" dirty="0" smtClean="0">
                <a:solidFill>
                  <a:prstClr val="black"/>
                </a:solidFill>
              </a:rPr>
              <a:t>Mount Whitney</a:t>
            </a:r>
            <a:r>
              <a:rPr lang="en-GB" sz="2400" dirty="0" smtClean="0">
                <a:solidFill>
                  <a:prstClr val="black"/>
                </a:solidFill>
              </a:rPr>
              <a:t>, the highest summit in the contiguous United States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0218" y="1219825"/>
            <a:ext cx="437579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the hottest, driest and lowest area in North America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the record air temperature was 56.7°C in 1913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</a:rPr>
              <a:t>Badwater</a:t>
            </a:r>
            <a:r>
              <a:rPr lang="en-GB" sz="2400" dirty="0" smtClean="0">
                <a:solidFill>
                  <a:prstClr val="black"/>
                </a:solidFill>
              </a:rPr>
              <a:t> Basin is 86m bellow sea level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9748" y="332656"/>
            <a:ext cx="864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However, for a real summer challenge leave poetic Tahoe , follow</a:t>
            </a:r>
          </a:p>
          <a:p>
            <a:r>
              <a:rPr lang="en-GB" sz="2400" b="1" dirty="0" smtClean="0"/>
              <a:t>US 395 </a:t>
            </a:r>
            <a:r>
              <a:rPr lang="en-GB" sz="2400" dirty="0" smtClean="0"/>
              <a:t>and go to </a:t>
            </a:r>
            <a:r>
              <a:rPr lang="en-GB" sz="2400" b="1" dirty="0" smtClean="0"/>
              <a:t>Death Valley National Park </a:t>
            </a:r>
          </a:p>
        </p:txBody>
      </p:sp>
      <p:pic>
        <p:nvPicPr>
          <p:cNvPr id="2050" name="Picture 2" descr="File:Death Valley,19820817,Furnace Creek,sea lev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3653"/>
            <a:ext cx="3555108" cy="23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27784" y="4477783"/>
            <a:ext cx="578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get a permit and hike from Whitney Portal (2550m) all the way up to 4421m summit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about 35km round trip, possible to do in 1day if you start before sunrise, are fit enough and manage altitude sickness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052" name="Picture 4" descr="File:East Face Mount Whitne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77783"/>
            <a:ext cx="18306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194421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Last Winter Olympics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hosted by the United States</a:t>
            </a:r>
            <a:br>
              <a:rPr lang="en-GB" sz="2800" dirty="0" smtClean="0"/>
            </a:br>
            <a:r>
              <a:rPr lang="en-GB" sz="2800" dirty="0" smtClean="0"/>
              <a:t>took place in</a:t>
            </a:r>
            <a:endParaRPr lang="en-GB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0860" y="2780928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Squaw Valley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60860" y="3797548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Lake Placid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90080" y="4815284"/>
            <a:ext cx="77555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800" dirty="0" smtClean="0">
                <a:solidFill>
                  <a:prstClr val="black"/>
                </a:solidFill>
              </a:rPr>
              <a:t>Salt Lake City</a:t>
            </a:r>
            <a:endParaRPr lang="en-GB" sz="4800" dirty="0" smtClean="0"/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10" name="Obrázek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227051" cy="1080120"/>
          </a:xfrm>
          <a:prstGeom prst="rect">
            <a:avLst/>
          </a:prstGeom>
        </p:spPr>
      </p:pic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22705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787</Words>
  <Application>Microsoft Office PowerPoint</Application>
  <PresentationFormat>Předvádění na obrazovce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1_Motiv systému Office</vt:lpstr>
      <vt:lpstr>Mountain Resorts</vt:lpstr>
      <vt:lpstr>If you say mountains in the USA you imagine…</vt:lpstr>
      <vt:lpstr>Prezentace aplikace PowerPoint</vt:lpstr>
      <vt:lpstr>Prezentace aplikace PowerPoint</vt:lpstr>
      <vt:lpstr>Prezentace aplikace PowerPoint</vt:lpstr>
      <vt:lpstr>Prezentace aplikace PowerPoint</vt:lpstr>
      <vt:lpstr>Lake Tahoe</vt:lpstr>
      <vt:lpstr>Prezentace aplikace PowerPoint</vt:lpstr>
      <vt:lpstr>Last Winter Olympics hosted by the United States took place in</vt:lpstr>
      <vt:lpstr>Last Winter Olympics hosted by the United States took place 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198</cp:revision>
  <dcterms:created xsi:type="dcterms:W3CDTF">2012-12-11T17:23:35Z</dcterms:created>
  <dcterms:modified xsi:type="dcterms:W3CDTF">2013-10-16T20:13:38Z</dcterms:modified>
</cp:coreProperties>
</file>