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8" r:id="rId3"/>
    <p:sldId id="256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ddíl bez názvu" id="{96627D3C-9E91-4DB2-82A8-3B662B5F8388}">
          <p14:sldIdLst>
            <p14:sldId id="258"/>
          </p14:sldIdLst>
        </p14:section>
        <p14:section name="Výchozí oddíl" id="{D7FD0BD5-EDBA-43F2-92A7-7C74C2A4BC95}">
          <p14:sldIdLst>
            <p14:sldId id="256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588" autoAdjust="0"/>
  </p:normalViewPr>
  <p:slideViewPr>
    <p:cSldViewPr>
      <p:cViewPr>
        <p:scale>
          <a:sx n="75" d="100"/>
          <a:sy n="75" d="100"/>
        </p:scale>
        <p:origin x="-10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1A2FB4-E256-4E6A-910F-C8C0872034E0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BFA5-CFD5-4B10-BB66-8F36BFDDDA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97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5DC172C-BBAD-4F27-9707-A625072BF4D6}" type="slidenum">
              <a:rPr lang="cs-CZ">
                <a:solidFill>
                  <a:prstClr val="white"/>
                </a:solidFill>
              </a:rPr>
              <a:pPr/>
              <a:t>1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pPr defTabSz="393869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cs-CZ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63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512" y="4343231"/>
            <a:ext cx="5482656" cy="411106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0211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37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5583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712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E4FAF31-D125-4F81-8B03-08F2F8D22A3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6263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D60DC2F-195B-4071-B4E4-1986F8627D5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2834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E74CE52-6354-43CA-85F6-6087B07608C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0498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3943350" cy="4559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52950" y="1604963"/>
            <a:ext cx="3944938" cy="4559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EBCD012-3BCB-4364-82D3-F57E6AA64FF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5888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E0A9F2E-8935-4A42-8419-A2094F7D7F6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9955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5C92143-3B8B-4D72-B9DF-69DCCE71353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92173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6CC0B95-51BE-4E58-9D11-29E437610644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68639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5FEB2A9-25C8-4189-B2D0-241BAFB0F74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4484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0734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91ED016-EF53-4A77-8B1A-FA2E7C7B789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0828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13C97D4-D0AE-4910-A991-F078AF5792E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60077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488113" y="1604963"/>
            <a:ext cx="2009775" cy="45593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5878513" cy="45593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D4F7C6C-A125-4D43-BDFF-F27DF7E3B175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3004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6050" cy="14636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0"/>
          </p:nvPr>
        </p:nvSpPr>
        <p:spPr>
          <a:xfrm>
            <a:off x="-11798300" y="-11798300"/>
            <a:ext cx="11793537" cy="11793537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1"/>
          </p:nvPr>
        </p:nvSpPr>
        <p:spPr>
          <a:xfrm>
            <a:off x="-11798300" y="-11798300"/>
            <a:ext cx="11793537" cy="11793537"/>
          </a:xfrm>
        </p:spPr>
        <p:txBody>
          <a:bodyPr/>
          <a:lstStyle>
            <a:lvl1pPr>
              <a:defRPr/>
            </a:lvl1pPr>
          </a:lstStyle>
          <a:p>
            <a:fld id="{F72F68DD-3058-4426-8157-8FA7C4905C3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905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562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605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3748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667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3344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4599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18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6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87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30425"/>
            <a:ext cx="776605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-11798300" y="-11798300"/>
            <a:ext cx="11793537" cy="1179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cs-CZ">
                <a:latin typeface="Arial" charset="0"/>
              </a:rPr>
              <a:t>21.10.2012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-11798300" y="-11798300"/>
            <a:ext cx="11799888" cy="1179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cs-CZ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-11798300" y="-11798300"/>
            <a:ext cx="11793537" cy="1179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fld id="{B0E65FEC-A7D1-4F61-BF68-ED86CFBA1912}" type="slidenum">
              <a:rPr lang="cs-CZ">
                <a:latin typeface="Arial" charset="0"/>
              </a:rPr>
              <a:pPr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t>‹#›</a:t>
            </a:fld>
            <a:endParaRPr lang="cs-CZ">
              <a:latin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040688" cy="455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9504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/>
  <p:txStyles>
    <p:titleStyle>
      <a:lvl1pPr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2pPr>
      <a:lvl3pPr marL="1143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3pPr>
      <a:lvl4pPr marL="1600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4pPr>
      <a:lvl5pPr marL="20574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9pPr>
    </p:titleStyle>
    <p:bodyStyle>
      <a:lvl1pPr marL="342900" indent="-342900" algn="l" defTabSz="449263" rtl="0" fontAlgn="base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9242" y="1595393"/>
            <a:ext cx="7772400" cy="639762"/>
          </a:xfrm>
          <a:ln/>
        </p:spPr>
        <p:txBody>
          <a:bodyPr/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 b="1" dirty="0" smtClean="0"/>
              <a:t>South West Quiz</a:t>
            </a:r>
            <a:endParaRPr lang="en-GB" sz="3600" b="1" dirty="0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60363" y="6207125"/>
            <a:ext cx="8424862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cs-CZ" sz="2400" dirty="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703828" y="2204864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cs-CZ" dirty="0">
              <a:solidFill>
                <a:srgbClr val="FFFFFF"/>
              </a:solidFill>
              <a:latin typeface="Arial" charset="0"/>
            </a:endParaRPr>
          </a:p>
        </p:txBody>
      </p:sp>
      <p:graphicFrame>
        <p:nvGraphicFramePr>
          <p:cNvPr id="5124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638775"/>
              </p:ext>
            </p:extLst>
          </p:nvPr>
        </p:nvGraphicFramePr>
        <p:xfrm>
          <a:off x="690563" y="2269006"/>
          <a:ext cx="7667625" cy="3836618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 Angličtina: </a:t>
                      </a:r>
                      <a:r>
                        <a:rPr kumimoji="0" lang="en-GB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The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 USA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1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7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. 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5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. 2013</a:t>
                      </a: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2. - 4., sexta – oktáva, úroveň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B1+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Lucida Sans Unicode" charset="0"/>
                        <a:cs typeface="Lucida Sans Unicode" charset="0"/>
                      </a:endParaRP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Přehledná kontrola znalostí zajímavých oblastí jihozápadu USA formou otázek a možných odpovědí, pouze jedna z nich je správná.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Jednotlivé stránky přinášejí základní </a:t>
                      </a:r>
                      <a:r>
                        <a:rPr kumimoji="0" lang="cs-CZ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otázky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 o zajímavých oblastech jihozápadu USA spolu s výběrem jedné správné odpovědi.</a:t>
                      </a: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Autor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Tomáš Kolenovský</a:t>
                      </a: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Kód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VY_22_INOVACE_02_AKLN1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727075" y="6393026"/>
            <a:ext cx="7669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Poznámka: prezentace je plně funkční při použití programu Microsoft PowerPoint 2010 a vyšší</a:t>
            </a:r>
            <a:endParaRPr lang="en-GB" sz="12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60691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are mostly very expensive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don’t usually have casinos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have specific themes and offer attractions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El Capitan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nickname for Cable Car drivers in San Francisco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famous bar in Nob Hill, SF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900m tall “rock” in Yosemite 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Las Vegas hotels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22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7" grpId="1"/>
      <p:bldP spid="9" grpId="0"/>
      <p:bldP spid="17" grpId="0"/>
      <p:bldP spid="18" grpId="0"/>
      <p:bldP spid="18" grpId="1"/>
      <p:bldP spid="19" grpId="0"/>
      <p:bldP spid="19" grpId="1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federal prison for worst criminals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tourist attraction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military prison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Golden Gate Bridge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bridge in San Francisco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bridge over Grand Canyon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bridge in Los Angeles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Alcatraz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ovéPole 10"/>
          <p:cNvSpPr txBox="1"/>
          <p:nvPr/>
        </p:nvSpPr>
        <p:spPr>
          <a:xfrm>
            <a:off x="574206" y="6237312"/>
            <a:ext cx="70585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Note: In some cases American English is used to preserve terminology and some other aspects</a:t>
            </a:r>
            <a:endParaRPr lang="en-GB" sz="14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113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9" grpId="0"/>
      <p:bldP spid="9" grpId="1"/>
      <p:bldP spid="17" grpId="0"/>
      <p:bldP spid="18" grpId="0"/>
      <p:bldP spid="19" grpId="0"/>
      <p:bldP spid="19" grpId="1"/>
      <p:bldP spid="20" grpId="0"/>
      <p:bldP spid="2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beaches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fishing competitions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skiing resorts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Denver is nicknamed Mile-High City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69316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because its elevation is 1609 meters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because its High Street is exactly one mile long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39142" y="4767993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for a lot of high society residents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Lake Tahoe area is famous for…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26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6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7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an old mining axe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 very expensive skiing resort in Colorado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 famous beach near Los Angeles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Nevada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has some beautiful mountain ranges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the only state where gambling is illegal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one of the most populous state in the USA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Aspen is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4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are very popular drinks in southern California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are patrons of Los Angeles 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are famous beaches in Los Angeles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Las Vegas Strip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Las Vegas boulevard with famous hotels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type of gambling machine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one of the most popular shows in Las Vegas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Santa Monica, Malibu, Venice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843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are mostly very expensive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don’t usually have casinos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have specific themes and offer attractions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El Capitan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nickname for Cable Car drivers in San Francisco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famous bar in Nob Hill, SF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900m tall “rock” in Yosemite 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Las Vegas hotels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0386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federal prison for worst criminals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tourist attraction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military prison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Golden Gate Bridge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bridge in San Francisco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bridge over Grand Canyon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bridge in Los Angeles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Alcatraz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88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beaches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25114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fishing competitions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skiing resorts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Denver is nicknamed Mile-High City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69316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because its elevation is 1609 meters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because its High Street is exactly one mile long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39142" y="4767993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for a lot of high society residents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Lake Tahoe area is famous for…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26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09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 build="allAtOnce"/>
      <p:bldP spid="17" grpId="0"/>
      <p:bldP spid="18" grpId="0"/>
      <p:bldP spid="19" grpId="0"/>
      <p:bldP spid="19" grpId="1"/>
      <p:bldP spid="20" grpId="0"/>
      <p:bldP spid="2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an old mining axe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 very expensive skiing resort in Colorado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 famous beach near Los Angeles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Nevada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has some beautiful mountain ranges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the only state where gambling is illegal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one of the most populous state in the USA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Aspen is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231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9" grpId="0"/>
      <p:bldP spid="9" grpId="1"/>
      <p:bldP spid="17" grpId="0"/>
      <p:bldP spid="18" grpId="0"/>
      <p:bldP spid="19" grpId="0"/>
      <p:bldP spid="19" grpId="1"/>
      <p:bldP spid="20" grpId="0"/>
      <p:bldP spid="2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are very popular drinks in southern California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are patrons of Los Angeles 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are famous beaches in Los Angeles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Las Vegas Strip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Las Vegas boulevard with famous hotels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type of gambling machine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one of the most popular shows in Las Vegas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Santa Monica, Malibu, Venice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777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7" grpId="1"/>
      <p:bldP spid="9" grpId="0"/>
      <p:bldP spid="17" grpId="0"/>
      <p:bldP spid="18" grpId="0"/>
      <p:bldP spid="19" grpId="0"/>
      <p:bldP spid="19" grpId="1"/>
      <p:bldP spid="20" grpId="0"/>
      <p:bldP spid="20" grpId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iv systému Office">
  <a:themeElements>
    <a:clrScheme name="Motiv systém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ystému Office">
      <a:majorFont>
        <a:latin typeface="Calibri"/>
        <a:ea typeface="Lucida Sans Unicode"/>
        <a:cs typeface="Lucida Sans Unicode"/>
      </a:majorFont>
      <a:minorFont>
        <a:latin typeface="Calibri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6056</TotalTime>
  <Words>550</Words>
  <Application>Microsoft Office PowerPoint</Application>
  <PresentationFormat>Předvádění na obrazovce (4:3)</PresentationFormat>
  <Paragraphs>99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Motiv systému Office</vt:lpstr>
      <vt:lpstr>1_Motiv systému Office</vt:lpstr>
      <vt:lpstr>South West Quiz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Traveling around</dc:title>
  <dc:creator>kolda</dc:creator>
  <cp:lastModifiedBy>kolda</cp:lastModifiedBy>
  <cp:revision>212</cp:revision>
  <dcterms:created xsi:type="dcterms:W3CDTF">2012-12-11T17:23:35Z</dcterms:created>
  <dcterms:modified xsi:type="dcterms:W3CDTF">2013-10-16T20:10:30Z</dcterms:modified>
</cp:coreProperties>
</file>