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25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96627D3C-9E91-4DB2-82A8-3B662B5F8388}">
          <p14:sldIdLst>
            <p14:sldId id="258"/>
          </p14:sldIdLst>
        </p14:section>
        <p14:section name="Výchozí oddíl" id="{D7FD0BD5-EDBA-43F2-92A7-7C74C2A4BC95}">
          <p14:sldIdLst>
            <p14:sldId id="25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360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2FB4-E256-4E6A-910F-C8C0872034E0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BFA5-CFD5-4B10-BB66-8F36BFDDDA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970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DC172C-BBAD-4F27-9707-A625072BF4D6}" type="slidenum">
              <a:rPr lang="cs-CZ">
                <a:solidFill>
                  <a:prstClr val="white"/>
                </a:solidFill>
              </a:rPr>
              <a:pPr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defTabSz="39386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cs-CZ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63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2656" cy="41110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21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37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58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1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4FAF31-D125-4F81-8B03-08F2F8D22A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6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60DC2F-195B-4071-B4E4-1986F8627D5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834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74CE52-6354-43CA-85F6-6087B07608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498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3350" cy="4559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52950" y="1604963"/>
            <a:ext cx="3944938" cy="4559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BCD012-3BCB-4364-82D3-F57E6AA64FF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888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0A9F2E-8935-4A42-8419-A2094F7D7F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5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C92143-3B8B-4D72-B9DF-69DCCE7135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217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CC0B95-51BE-4E58-9D11-29E4376106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863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FEB2A9-25C8-4189-B2D0-241BAFB0F74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48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34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1ED016-EF53-4A77-8B1A-FA2E7C7B789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828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3C97D4-D0AE-4910-A991-F078AF5792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007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88113" y="1604963"/>
            <a:ext cx="2009775" cy="4559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5878513" cy="4559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4F7C6C-A125-4D43-BDFF-F27DF7E3B1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300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-11798300" y="-11798300"/>
            <a:ext cx="11793537" cy="1179353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21.10.2012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-11798300" y="-11798300"/>
            <a:ext cx="11793537" cy="11793537"/>
          </a:xfrm>
        </p:spPr>
        <p:txBody>
          <a:bodyPr/>
          <a:lstStyle>
            <a:lvl1pPr>
              <a:defRPr/>
            </a:lvl1pPr>
          </a:lstStyle>
          <a:p>
            <a:fld id="{F72F68DD-3058-4426-8157-8FA7C4905C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5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5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60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74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34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59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8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FE0C-151D-4858-A16A-2890BDE9E0F9}" type="datetimeFigureOut">
              <a:rPr lang="cs-CZ" smtClean="0"/>
              <a:pPr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8812-6A48-48CA-9D65-E4EF84856A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60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-11798300" y="-11798300"/>
            <a:ext cx="11793537" cy="1179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cs-CZ">
                <a:latin typeface="Arial" charset="0"/>
              </a:rPr>
              <a:t>21.10.2012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11798300" y="-11798300"/>
            <a:ext cx="11799888" cy="1179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-11798300" y="-11798300"/>
            <a:ext cx="11793537" cy="1179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B0E65FEC-A7D1-4F61-BF68-ED86CFBA1912}" type="slidenum">
              <a:rPr lang="cs-CZ">
                <a:latin typeface="Arial" charset="0"/>
              </a:rPr>
              <a:pPr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cs-CZ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0688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9504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49242" y="1595393"/>
            <a:ext cx="7772400" cy="639762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smtClean="0"/>
              <a:t>North West Quiz</a:t>
            </a:r>
            <a:endParaRPr lang="en-GB" sz="3600" b="1" dirty="0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60363" y="6207125"/>
            <a:ext cx="842486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cs-CZ" sz="2400" dirty="0">
                <a:solidFill>
                  <a:srgbClr val="FFFFFF"/>
                </a:solidFill>
                <a:latin typeface="Calibri" charset="0"/>
              </a:rPr>
              <a:t>Gymnázium a Jazyková škola s právem státní jazykové zkoušky Zlín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703828" y="2204864"/>
            <a:ext cx="7669213" cy="1587"/>
          </a:xfrm>
          <a:prstGeom prst="line">
            <a:avLst/>
          </a:prstGeom>
          <a:noFill/>
          <a:ln w="28440">
            <a:solidFill>
              <a:srgbClr val="4A7EB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cs-CZ" dirty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51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71994"/>
              </p:ext>
            </p:extLst>
          </p:nvPr>
        </p:nvGraphicFramePr>
        <p:xfrm>
          <a:off x="690563" y="2269006"/>
          <a:ext cx="7667625" cy="3836618"/>
        </p:xfrm>
        <a:graphic>
          <a:graphicData uri="http://schemas.openxmlformats.org/drawingml/2006/table">
            <a:tbl>
              <a:tblPr/>
              <a:tblGrid>
                <a:gridCol w="2465387"/>
                <a:gridCol w="5202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Tematická oblast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 Angličtina: </a:t>
                      </a: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The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 USA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Datum vytvoření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18.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5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. 2013</a:t>
                      </a:r>
                    </a:p>
                  </a:txBody>
                  <a:tcPr marT="188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Ročník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2. - 4., sexta – oktáva, úroveň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B1+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Lucida Sans Unicode" charset="0"/>
                        <a:cs typeface="Lucida Sans Unicode" charset="0"/>
                      </a:endParaRPr>
                    </a:p>
                  </a:txBody>
                  <a:tcPr marT="188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Stručný obsah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Přehledná kontrola znalostí zajímavých oblastí severozápadu USA formou otázek a možných odpovědí, pouze jedna z nich je správná.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charset="0"/>
                        <a:cs typeface="Lucida Sans Unicode" charset="0"/>
                      </a:endParaRPr>
                    </a:p>
                  </a:txBody>
                  <a:tcPr marT="188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Způsob využití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Jednotlivé stránky přinášejí základní </a:t>
                      </a:r>
                      <a:r>
                        <a:rPr kumimoji="0" lang="cs-CZ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otázky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 o zajímavých oblastech severozápadu USA spolu s výběrem jedné správné odpovědi.</a:t>
                      </a:r>
                    </a:p>
                  </a:txBody>
                  <a:tcPr marT="188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Autor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ucida Sans Unicode" charset="0"/>
                          <a:cs typeface="Lucida Sans Unicode" charset="0"/>
                        </a:rPr>
                        <a:t>Tomáš Kolenovský</a:t>
                      </a:r>
                    </a:p>
                  </a:txBody>
                  <a:tcPr marT="188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7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Lucida Sans Unicode" charset="0"/>
                          <a:cs typeface="Lucida Sans Unicode" charset="0"/>
                        </a:rPr>
                        <a:t>Kód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VY_22_INOVACE_02_AKLN1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88913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27075" y="6393026"/>
            <a:ext cx="766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Poznámka: prezentace je plně funkční při použití programu Microsoft PowerPoint 2010 a vyšší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069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in Alaska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quite small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in Washington state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Mount McKinley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highest point in Yellowstone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an outdoor clothes brand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</a:t>
            </a:r>
            <a:r>
              <a:rPr lang="en-GB" sz="2800" dirty="0"/>
              <a:t>the highest peak in North America</a:t>
            </a:r>
            <a:endParaRPr lang="en-GB" sz="2800" dirty="0" smtClean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Denali National Park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2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9" grpId="0"/>
      <p:bldP spid="9" grpId="1"/>
      <p:bldP spid="17" grpId="0"/>
      <p:bldP spid="18" grpId="0"/>
      <p:bldP spid="18" grpId="1"/>
      <p:bldP spid="19" grpId="0"/>
      <p:bldP spid="19" grpId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unique stone worshiped by Idaho Indians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river in Montana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name of the first American Park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Old Faithfull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geyser, reaches heights of 30-50m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was a famous cowboy of the American Wild West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slang expression for the mining elevator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Yellowstone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74206" y="6237312"/>
            <a:ext cx="7058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Note: In some cases American English is used to preserve terminology and some other aspects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6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17" grpId="0"/>
      <p:bldP spid="18" grpId="0"/>
      <p:bldP spid="19" grpId="0"/>
      <p:bldP spid="19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biggest Indian reservation in the US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sacred place for Sioux Indians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largest city in South Dakota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Mt. Rushmore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69316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famous for sculptures of four US presidents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well known skiing resort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7544" y="4761147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highest mountain in the USA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Sioux Falls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very flat state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hosted 2002 Winter Olympics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full of National Forests and Parks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Seattle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capital of Montana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popular gambling city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birthplace of Jimi Hendrix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Wyoming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recording company in Seattle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truck producer from Seattle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an aerospace company based near Seattle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Space Needle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184m tall tower and icon of Seattle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Sci-Fi style fast food restaurant chain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name of a new plane produced by Boeing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Boeing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8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in Alaska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quite small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in Washington state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Mount McKinley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highest point in Yellowstone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an outdoor clothes brand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</a:t>
            </a:r>
            <a:r>
              <a:rPr lang="en-GB" sz="2800" dirty="0"/>
              <a:t>the highest peak in North America</a:t>
            </a:r>
            <a:endParaRPr lang="en-GB" sz="2800" dirty="0" smtClean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Denali National Park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38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unique stone worshiped by Idaho Indians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river in Montana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name of the first American Park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Old Faithfull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geyser, reaches heights of 30-50m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was a famous cowboy of the American Wild West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slang expression for the mining elevator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Yellowstone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8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biggest Indian reservation in the US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sacred place for Sioux Indians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largest city in South Dakota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Mt. Rushmore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69316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famous for sculptures of four US presidents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well known skiing resort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7544" y="4761147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highest mountain in the USA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Sioux Falls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6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17" grpId="0"/>
      <p:bldP spid="18" grpId="0"/>
      <p:bldP spid="19" grpId="0"/>
      <p:bldP spid="19" grpId="1"/>
      <p:bldP spid="20" grpId="0"/>
      <p:bldP spid="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very flat state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hosted 2002 Winter Olympics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full of National Forests and Parks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Seattle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capital of Montana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popular gambling city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birthplace of Jimi Hendrix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Wyoming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2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17" grpId="0"/>
      <p:bldP spid="18" grpId="0"/>
      <p:bldP spid="18" grpId="1"/>
      <p:bldP spid="19" grpId="0"/>
      <p:bldP spid="19" grpId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69316" y="1316065"/>
            <a:ext cx="7753320" cy="480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famous recording company in Seattle</a:t>
            </a:r>
            <a:endParaRPr lang="en-GB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54866" y="2300506"/>
            <a:ext cx="7747964" cy="49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truck producer from Seattle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54866" y="1796510"/>
            <a:ext cx="7753320" cy="5039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an aerospace company based near Seattle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653592" y="3320988"/>
            <a:ext cx="7763688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Space Needle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657544" y="4257091"/>
            <a:ext cx="77533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184m tall tower and icon of Seattle</a:t>
            </a:r>
            <a:endParaRPr lang="en-GB" sz="2800" dirty="0"/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669316" y="5271741"/>
            <a:ext cx="7747964" cy="503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a Sci-Fi style fast food restaurant chain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52188" y="4781934"/>
            <a:ext cx="7753320" cy="503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is the name of a new plane produced by Boeing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57544" y="395274"/>
            <a:ext cx="777686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Boeing</a:t>
            </a:r>
            <a:endParaRPr lang="cs-CZ" sz="32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C:\Documents and Settings\kolenovsky.GJSSERVER\Local Settings\Temporary Internet Files\Content.IE5\CLQR41AZ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03" y="395274"/>
            <a:ext cx="595009" cy="14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6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17" grpId="0"/>
      <p:bldP spid="18" grpId="0"/>
      <p:bldP spid="19" grpId="0"/>
      <p:bldP spid="19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6175</TotalTime>
  <Words>551</Words>
  <Application>Microsoft Office PowerPoint</Application>
  <PresentationFormat>Předvádění na obrazovce 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1_Motiv systému Office</vt:lpstr>
      <vt:lpstr>North West Quiz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Traveling around</dc:title>
  <dc:creator>kolda</dc:creator>
  <cp:lastModifiedBy>kolda</cp:lastModifiedBy>
  <cp:revision>223</cp:revision>
  <dcterms:created xsi:type="dcterms:W3CDTF">2012-12-11T17:23:35Z</dcterms:created>
  <dcterms:modified xsi:type="dcterms:W3CDTF">2013-10-16T20:09:16Z</dcterms:modified>
</cp:coreProperties>
</file>