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8" r:id="rId3"/>
    <p:sldId id="256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ddíl bez názvu" id="{96627D3C-9E91-4DB2-82A8-3B662B5F8388}">
          <p14:sldIdLst>
            <p14:sldId id="258"/>
          </p14:sldIdLst>
        </p14:section>
        <p14:section name="Výchozí oddíl" id="{D7FD0BD5-EDBA-43F2-92A7-7C74C2A4BC95}">
          <p14:sldIdLst>
            <p14:sldId id="256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3607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1A2FB4-E256-4E6A-910F-C8C0872034E0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BFA5-CFD5-4B10-BB66-8F36BFDDDA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5DC172C-BBAD-4F27-9707-A625072BF4D6}" type="slidenum">
              <a:rPr lang="cs-CZ">
                <a:solidFill>
                  <a:prstClr val="white"/>
                </a:solidFill>
              </a:rPr>
              <a:pPr/>
              <a:t>1</a:t>
            </a:fld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pPr defTabSz="393869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cs-CZ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63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82656" cy="411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0211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37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58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12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E4FAF31-D125-4F81-8B03-08F2F8D22A3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263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D60DC2F-195B-4071-B4E4-1986F8627D5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2834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E74CE52-6354-43CA-85F6-6087B07608C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498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3943350" cy="4559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52950" y="1604963"/>
            <a:ext cx="3944938" cy="4559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EBCD012-3BCB-4364-82D3-F57E6AA64FF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888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E0A9F2E-8935-4A42-8419-A2094F7D7F6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955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5C92143-3B8B-4D72-B9DF-69DCCE71353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2173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6CC0B95-51BE-4E58-9D11-29E43761064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6863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5FEB2A9-25C8-4189-B2D0-241BAFB0F74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48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734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91ED016-EF53-4A77-8B1A-FA2E7C7B789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0828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13C97D4-D0AE-4910-A991-F078AF5792E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007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488113" y="1604963"/>
            <a:ext cx="2009775" cy="45593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5878513" cy="45593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D4F7C6C-A125-4D43-BDFF-F27DF7E3B17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3004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6050" cy="146367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0"/>
          </p:nvPr>
        </p:nvSpPr>
        <p:spPr>
          <a:xfrm>
            <a:off x="-11798300" y="-11798300"/>
            <a:ext cx="11793537" cy="11793537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21.10.2012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1"/>
          </p:nvPr>
        </p:nvSpPr>
        <p:spPr>
          <a:xfrm>
            <a:off x="-11798300" y="-11798300"/>
            <a:ext cx="11793537" cy="11793537"/>
          </a:xfrm>
        </p:spPr>
        <p:txBody>
          <a:bodyPr/>
          <a:lstStyle>
            <a:lvl1pPr>
              <a:defRPr/>
            </a:lvl1pPr>
          </a:lstStyle>
          <a:p>
            <a:fld id="{F72F68DD-3058-4426-8157-8FA7C4905C3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05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56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60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374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67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334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599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18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1FE0C-151D-4858-A16A-2890BDE9E0F9}" type="datetimeFigureOut">
              <a:rPr lang="cs-CZ" smtClean="0"/>
              <a:pPr/>
              <a:t>16.10.2013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C8812-6A48-48CA-9D65-E4EF84856A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7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6605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-11798300" y="-11798300"/>
            <a:ext cx="11793537" cy="1179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cs-CZ">
                <a:latin typeface="Arial" charset="0"/>
              </a:rPr>
              <a:t>21.10.2012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-11798300" y="-11798300"/>
            <a:ext cx="11799888" cy="1179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cs-CZ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-11798300" y="-11798300"/>
            <a:ext cx="11793537" cy="1179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  <a:tab pos="10134600" algn="l"/>
                <a:tab pos="10858500" algn="l"/>
                <a:tab pos="11582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B0E65FEC-A7D1-4F61-BF68-ED86CFBA1912}" type="slidenum">
              <a:rPr lang="cs-CZ">
                <a:latin typeface="Arial" charset="0"/>
              </a:rPr>
              <a:pPr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‹#›</a:t>
            </a:fld>
            <a:endParaRPr lang="cs-CZ"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040688" cy="455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9504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/>
  <p:txStyles>
    <p:titleStyle>
      <a:lvl1pPr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fontAlgn="base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42" y="1595393"/>
            <a:ext cx="7772400" cy="639762"/>
          </a:xfrm>
          <a:ln/>
        </p:spPr>
        <p:txBody>
          <a:bodyPr/>
          <a:lstStyle/>
          <a:p>
            <a:pPr algn="ctr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 b="1" dirty="0" smtClean="0"/>
              <a:t>North </a:t>
            </a:r>
            <a:r>
              <a:rPr lang="cs-CZ" sz="3600" b="1" dirty="0" smtClean="0"/>
              <a:t>East</a:t>
            </a:r>
            <a:r>
              <a:rPr lang="en-GB" sz="3600" b="1" dirty="0" smtClean="0"/>
              <a:t> Quiz</a:t>
            </a:r>
            <a:endParaRPr lang="en-GB" sz="3600" b="1" dirty="0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60363" y="6207125"/>
            <a:ext cx="8424862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r>
              <a:rPr lang="cs-CZ" sz="2400" dirty="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703828" y="2204864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cs-CZ" dirty="0">
              <a:solidFill>
                <a:srgbClr val="FFFFFF"/>
              </a:solidFill>
              <a:latin typeface="Arial" charset="0"/>
            </a:endParaRPr>
          </a:p>
        </p:txBody>
      </p:sp>
      <p:graphicFrame>
        <p:nvGraphicFramePr>
          <p:cNvPr id="512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82170"/>
              </p:ext>
            </p:extLst>
          </p:nvPr>
        </p:nvGraphicFramePr>
        <p:xfrm>
          <a:off x="690563" y="2269006"/>
          <a:ext cx="7667625" cy="3836618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 Angličtina: </a:t>
                      </a: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The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 USA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7. 6. 2013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2. - 4., sexta – oktáva, úroveň B1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+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Lucida Sans Unicode" charset="0"/>
                        <a:cs typeface="Lucida Sans Unicode" charset="0"/>
                      </a:endParaRP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Přehledná kontrola znalostí zajímavých oblastí severovýchodu USA formou otázek a možných odpovědí, pouze jedna z nich je správná.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Jednotlivé stránky přinášejí základní </a:t>
                      </a:r>
                      <a:r>
                        <a:rPr kumimoji="0" lang="cs-CZ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otázky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 o zajímavých oblastech severovýchodu USA spolu s výběrem jedné správné odpovědi.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Autor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Lucida Sans Unicode" charset="0"/>
                          <a:cs typeface="Lucida Sans Unicode" charset="0"/>
                        </a:rPr>
                        <a:t>Tomáš Kolenovský</a:t>
                      </a:r>
                    </a:p>
                  </a:txBody>
                  <a:tcPr marT="18871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Kód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VY_22_INOVACE_02_AKLN15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727075" y="6393026"/>
            <a:ext cx="7669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Poznámka: prezentace je plně funkční při použití programu Microsoft PowerPoint 2010 a vyšší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60691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near Boston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near Cleveland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near Buffalo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Manhattan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famous New York theatre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one of five New York boroughs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</a:t>
            </a:r>
            <a:r>
              <a:rPr lang="en-GB" sz="2800" dirty="0"/>
              <a:t>the </a:t>
            </a:r>
            <a:r>
              <a:rPr lang="en-GB" sz="2800" dirty="0" smtClean="0"/>
              <a:t>New York Rangers stadium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Niagara Falls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38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17" grpId="0"/>
      <p:bldP spid="18" grpId="0"/>
      <p:bldP spid="18" grpId="1"/>
      <p:bldP spid="19" grpId="0"/>
      <p:bldP spid="20" grpId="0"/>
      <p:bldP spid="2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National Parks central authority 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9124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/>
              <a:t>is the biggest US car park in front of the Ford Motor </a:t>
            </a:r>
            <a:r>
              <a:rPr lang="en-GB" sz="2800" dirty="0" smtClean="0"/>
              <a:t>Company</a:t>
            </a:r>
            <a:endParaRPr lang="en-GB" sz="2800" dirty="0"/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/>
              <a:t>is a big park in New York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Greyhound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an intercity bus company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slang expression for American trains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symbol of Washington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Central Park</a:t>
            </a:r>
            <a:endParaRPr lang="en-GB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642649" y="6533204"/>
            <a:ext cx="7745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Note: In some cases American English is used to preserve terminology and some other aspects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55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17" grpId="0"/>
      <p:bldP spid="18" grpId="0"/>
      <p:bldP spid="19" grpId="0"/>
      <p:bldP spid="19" grpId="1"/>
      <p:bldP spid="20" grpId="0"/>
      <p:bldP spid="2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U. S. Capitol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The White House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Camp David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068960"/>
            <a:ext cx="7763688" cy="1188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Arlington National Cemetery and </a:t>
            </a:r>
          </a:p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Lincoln Memorial are in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69316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New York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Philadelphia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7544" y="4761147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Washington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President of the USA lives in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6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symbol of American independence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name of Pilgrims’ ship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name of the east coast telephone company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Boston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new, modern city on the east coast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doesn’t have </a:t>
            </a:r>
            <a:r>
              <a:rPr lang="en-US" sz="2800" dirty="0"/>
              <a:t>teams </a:t>
            </a:r>
            <a:r>
              <a:rPr lang="en-US" sz="2800" dirty="0" smtClean="0"/>
              <a:t>in </a:t>
            </a:r>
            <a:r>
              <a:rPr lang="en-US" sz="2800" dirty="0"/>
              <a:t>professional sports leagues</a:t>
            </a:r>
            <a:endParaRPr lang="en-GB" sz="2800" dirty="0" smtClean="0"/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</a:t>
            </a:r>
            <a:r>
              <a:rPr lang="en-US" sz="2800" dirty="0" smtClean="0"/>
              <a:t>one </a:t>
            </a:r>
            <a:r>
              <a:rPr lang="en-US" sz="2800" dirty="0"/>
              <a:t>of the oldest cities in </a:t>
            </a:r>
            <a:r>
              <a:rPr lang="en-US" sz="2800" dirty="0" smtClean="0"/>
              <a:t>the USA</a:t>
            </a:r>
            <a:endParaRPr lang="en-GB" sz="2800" dirty="0" smtClean="0"/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Liberty Bell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4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1909 in Chicago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1903 in Detroit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1915 in New York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0197" y="3140968"/>
            <a:ext cx="7763688" cy="1116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Willis Tower, the tallest building in </a:t>
            </a:r>
          </a:p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western hemisphere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412m tall skyscraper in Chicago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386m tall monument in Washington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604m tall tower in New York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Ford Motor Company started in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843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near Boston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near Cleveland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are near Buffalo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Manhattan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famous New York theatre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one of five New York boroughs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</a:t>
            </a:r>
            <a:r>
              <a:rPr lang="en-GB" sz="2800" dirty="0"/>
              <a:t>the </a:t>
            </a:r>
            <a:r>
              <a:rPr lang="en-GB" sz="2800" dirty="0" smtClean="0"/>
              <a:t>New York Rangers stadium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Niagara Falls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38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National Parks central authority 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9124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/>
              <a:t>is the biggest US car park in front of the Ford Motor </a:t>
            </a:r>
            <a:r>
              <a:rPr lang="en-GB" sz="2800" dirty="0" smtClean="0"/>
              <a:t>Company</a:t>
            </a:r>
            <a:endParaRPr lang="en-GB" sz="2800" dirty="0"/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/>
              <a:t>is a big park in New York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Greyhound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an intercity bus company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slang expression for American trains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symbol of Washington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Central Park</a:t>
            </a:r>
            <a:endParaRPr lang="en-GB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88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7" grpId="0"/>
      <p:bldP spid="1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U. S. Capitol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The White House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Camp David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068960"/>
            <a:ext cx="7763688" cy="1188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Arlington National Cemetery and </a:t>
            </a:r>
          </a:p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Lincoln Memorial are in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69316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New York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Philadelphia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7544" y="4761147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Washington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President of the USA lives in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26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89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9" grpId="0"/>
      <p:bldP spid="9" grpId="1"/>
      <p:bldP spid="17" grpId="0"/>
      <p:bldP spid="18" grpId="0"/>
      <p:bldP spid="18" grpId="1"/>
      <p:bldP spid="19" grpId="0"/>
      <p:bldP spid="19" grpId="1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symbol of American independence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name of Pilgrims’ ship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the name of the east coast telephone company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3592" y="3320988"/>
            <a:ext cx="7763688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Boston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new, modern city on the east coast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/>
              <a:t>doesn’t have </a:t>
            </a:r>
            <a:r>
              <a:rPr lang="en-US" sz="2800" dirty="0"/>
              <a:t>teams </a:t>
            </a:r>
            <a:r>
              <a:rPr lang="en-US" sz="2800" dirty="0" smtClean="0"/>
              <a:t>in </a:t>
            </a:r>
            <a:r>
              <a:rPr lang="en-US" sz="2800" dirty="0"/>
              <a:t>professional sports leagues</a:t>
            </a:r>
            <a:endParaRPr lang="en-GB" sz="2800" dirty="0" smtClean="0"/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</a:t>
            </a:r>
            <a:r>
              <a:rPr lang="en-US" sz="2800" dirty="0" smtClean="0"/>
              <a:t>one </a:t>
            </a:r>
            <a:r>
              <a:rPr lang="en-US" sz="2800" dirty="0"/>
              <a:t>of the oldest cities in </a:t>
            </a:r>
            <a:r>
              <a:rPr lang="en-US" sz="2800" dirty="0" smtClean="0"/>
              <a:t>the USA</a:t>
            </a:r>
            <a:endParaRPr lang="en-GB" sz="2800" dirty="0" smtClean="0"/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Liberty Bell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91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7" grpId="1"/>
      <p:bldP spid="9" grpId="0"/>
      <p:bldP spid="9" grpId="1"/>
      <p:bldP spid="17" grpId="0"/>
      <p:bldP spid="18" grpId="0"/>
      <p:bldP spid="18" grpId="1"/>
      <p:bldP spid="19" grpId="0"/>
      <p:bldP spid="19" grpId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669316" y="1316065"/>
            <a:ext cx="7753320" cy="4804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1909 in Chicago</a:t>
            </a:r>
            <a:endParaRPr lang="en-GB" sz="28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54866" y="2300506"/>
            <a:ext cx="7747964" cy="495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1903 in Detroit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54866" y="1796510"/>
            <a:ext cx="7753320" cy="5039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1915 in New York</a:t>
            </a:r>
          </a:p>
        </p:txBody>
      </p:sp>
      <p:sp>
        <p:nvSpPr>
          <p:cNvPr id="17" name="Nadpis 1"/>
          <p:cNvSpPr txBox="1">
            <a:spLocks/>
          </p:cNvSpPr>
          <p:nvPr/>
        </p:nvSpPr>
        <p:spPr>
          <a:xfrm>
            <a:off x="650197" y="3140968"/>
            <a:ext cx="7763688" cy="1116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Willis Tower, the tallest building in </a:t>
            </a:r>
          </a:p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the western hemisphere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8" name="Nadpis 1"/>
          <p:cNvSpPr txBox="1">
            <a:spLocks/>
          </p:cNvSpPr>
          <p:nvPr/>
        </p:nvSpPr>
        <p:spPr>
          <a:xfrm>
            <a:off x="657544" y="4257091"/>
            <a:ext cx="7753320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412m tall skyscraper in Chicago</a:t>
            </a:r>
            <a:endParaRPr lang="en-GB" sz="2800" dirty="0"/>
          </a:p>
        </p:txBody>
      </p:sp>
      <p:sp>
        <p:nvSpPr>
          <p:cNvPr id="19" name="Nadpis 1"/>
          <p:cNvSpPr txBox="1">
            <a:spLocks/>
          </p:cNvSpPr>
          <p:nvPr/>
        </p:nvSpPr>
        <p:spPr>
          <a:xfrm>
            <a:off x="669316" y="5271741"/>
            <a:ext cx="7747964" cy="503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386m tall monument in Washington</a:t>
            </a: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652188" y="4781934"/>
            <a:ext cx="7753320" cy="503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dirty="0" smtClean="0"/>
              <a:t>is a 604m tall tower in New York</a:t>
            </a: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657544" y="395274"/>
            <a:ext cx="7776864" cy="9361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Ford Motor Company started in</a:t>
            </a:r>
            <a:endParaRPr lang="cs-CZ" sz="32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10" name="Picture 2" descr="C:\Documents and Settings\kolenovsky.GJSSERVER\Local Settings\Temporary Internet Files\Content.IE5\CLQR41AZ\MC900078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903" y="395274"/>
            <a:ext cx="595009" cy="1443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4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9" grpId="0"/>
      <p:bldP spid="9" grpId="1"/>
      <p:bldP spid="17" grpId="0"/>
      <p:bldP spid="18" grpId="0"/>
      <p:bldP spid="19" grpId="0"/>
      <p:bldP spid="19" grpId="1"/>
      <p:bldP spid="20" grpId="0"/>
      <p:bldP spid="20" grpId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Motiv systém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Calibri"/>
        <a:ea typeface="Lucida Sans Unicode"/>
        <a:cs typeface="Lucida Sans Unicode"/>
      </a:majorFont>
      <a:minorFont>
        <a:latin typeface="Calibri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8811</TotalTime>
  <Words>522</Words>
  <Application>Microsoft Office PowerPoint</Application>
  <PresentationFormat>Předvádění na obrazovce (4:3)</PresentationFormat>
  <Paragraphs>103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systému Office</vt:lpstr>
      <vt:lpstr>1_Motiv systému Office</vt:lpstr>
      <vt:lpstr>North East Quiz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Traveling around</dc:title>
  <dc:creator>kolda</dc:creator>
  <cp:lastModifiedBy>kolda</cp:lastModifiedBy>
  <cp:revision>239</cp:revision>
  <dcterms:created xsi:type="dcterms:W3CDTF">2012-12-11T17:23:35Z</dcterms:created>
  <dcterms:modified xsi:type="dcterms:W3CDTF">2013-10-16T20:09:01Z</dcterms:modified>
</cp:coreProperties>
</file>