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8" r:id="rId3"/>
    <p:sldId id="280" r:id="rId4"/>
    <p:sldId id="256" r:id="rId5"/>
    <p:sldId id="278" r:id="rId6"/>
    <p:sldId id="279" r:id="rId7"/>
    <p:sldId id="281" r:id="rId8"/>
    <p:sldId id="282" r:id="rId9"/>
    <p:sldId id="283" r:id="rId10"/>
    <p:sldId id="284" r:id="rId11"/>
    <p:sldId id="285" r:id="rId12"/>
    <p:sldId id="286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ddíl bez názvu" id="{96627D3C-9E91-4DB2-82A8-3B662B5F8388}">
          <p14:sldIdLst>
            <p14:sldId id="258"/>
          </p14:sldIdLst>
        </p14:section>
        <p14:section name="Výchozí oddíl" id="{D7FD0BD5-EDBA-43F2-92A7-7C74C2A4BC95}">
          <p14:sldIdLst>
            <p14:sldId id="280"/>
            <p14:sldId id="256"/>
            <p14:sldId id="278"/>
            <p14:sldId id="279"/>
            <p14:sldId id="281"/>
            <p14:sldId id="282"/>
            <p14:sldId id="283"/>
            <p14:sldId id="284"/>
            <p14:sldId id="285"/>
            <p14:sldId id="286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3607" autoAdjust="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1A2FB4-E256-4E6A-910F-C8C0872034E0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BFA5-CFD5-4B10-BB66-8F36BFDDDA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3970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5DC172C-BBAD-4F27-9707-A625072BF4D6}" type="slidenum">
              <a:rPr lang="cs-CZ">
                <a:solidFill>
                  <a:prstClr val="white"/>
                </a:solidFill>
              </a:rPr>
              <a:pPr/>
              <a:t>1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pPr defTabSz="393869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cs-CZ" dirty="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63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512" y="4343231"/>
            <a:ext cx="5482656" cy="411106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0211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37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5583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712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E4FAF31-D125-4F81-8B03-08F2F8D22A3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6263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D60DC2F-195B-4071-B4E4-1986F8627D56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2834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E74CE52-6354-43CA-85F6-6087B07608C7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04982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3943350" cy="4559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52950" y="1604963"/>
            <a:ext cx="3944938" cy="4559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EBCD012-3BCB-4364-82D3-F57E6AA64FF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5888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E0A9F2E-8935-4A42-8419-A2094F7D7F67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99552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5C92143-3B8B-4D72-B9DF-69DCCE71353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92173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6CC0B95-51BE-4E58-9D11-29E437610644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68639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5FEB2A9-25C8-4189-B2D0-241BAFB0F74F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4484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07348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91ED016-EF53-4A77-8B1A-FA2E7C7B789E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08280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13C97D4-D0AE-4910-A991-F078AF5792E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60077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488113" y="1604963"/>
            <a:ext cx="2009775" cy="45593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5878513" cy="45593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D4F7C6C-A125-4D43-BDFF-F27DF7E3B175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43004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66050" cy="146367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0"/>
          </p:nvPr>
        </p:nvSpPr>
        <p:spPr>
          <a:xfrm>
            <a:off x="-11798300" y="-11798300"/>
            <a:ext cx="11793537" cy="11793537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1"/>
          </p:nvPr>
        </p:nvSpPr>
        <p:spPr>
          <a:xfrm>
            <a:off x="-11798300" y="-11798300"/>
            <a:ext cx="11793537" cy="11793537"/>
          </a:xfrm>
        </p:spPr>
        <p:txBody>
          <a:bodyPr/>
          <a:lstStyle>
            <a:lvl1pPr>
              <a:defRPr/>
            </a:lvl1pPr>
          </a:lstStyle>
          <a:p>
            <a:fld id="{F72F68DD-3058-4426-8157-8FA7C4905C32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9055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562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605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3748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667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3344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4599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184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6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87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30425"/>
            <a:ext cx="776605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-11798300" y="-11798300"/>
            <a:ext cx="11793537" cy="1179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</a:tabLst>
              <a:defRPr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cs-CZ">
                <a:latin typeface="Arial" charset="0"/>
              </a:rPr>
              <a:t>21.10.2012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-11798300" y="-11798300"/>
            <a:ext cx="11799888" cy="1179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cs-CZ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-11798300" y="-11798300"/>
            <a:ext cx="11793537" cy="1179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</a:tabLst>
              <a:defRPr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fld id="{B0E65FEC-A7D1-4F61-BF68-ED86CFBA1912}" type="slidenum">
              <a:rPr lang="cs-CZ">
                <a:latin typeface="Arial" charset="0"/>
              </a:rPr>
              <a:pPr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t>‹#›</a:t>
            </a:fld>
            <a:endParaRPr lang="cs-CZ">
              <a:latin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040688" cy="455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9504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/>
  <p:txStyles>
    <p:titleStyle>
      <a:lvl1pPr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2pPr>
      <a:lvl3pPr marL="1143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3pPr>
      <a:lvl4pPr marL="1600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4pPr>
      <a:lvl5pPr marL="20574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9pPr>
    </p:titleStyle>
    <p:bodyStyle>
      <a:lvl1pPr marL="342900" indent="-342900" algn="l" defTabSz="449263" rtl="0" fontAlgn="base">
        <a:lnSpc>
          <a:spcPct val="10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10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lnSpc>
          <a:spcPct val="10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lnSpc>
          <a:spcPct val="10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9242" y="1595393"/>
            <a:ext cx="7772400" cy="639762"/>
          </a:xfrm>
          <a:ln/>
        </p:spPr>
        <p:txBody>
          <a:bodyPr/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600" b="1" dirty="0" smtClean="0"/>
              <a:t>South </a:t>
            </a:r>
            <a:r>
              <a:rPr lang="cs-CZ" sz="3600" b="1" dirty="0" smtClean="0"/>
              <a:t>East</a:t>
            </a:r>
            <a:r>
              <a:rPr lang="en-GB" sz="3600" b="1" dirty="0" smtClean="0"/>
              <a:t> Quiz</a:t>
            </a:r>
            <a:endParaRPr lang="en-GB" sz="3600" b="1" dirty="0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60363" y="6207125"/>
            <a:ext cx="8424862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cs-CZ" sz="2400" dirty="0">
                <a:solidFill>
                  <a:srgbClr val="FFFFFF"/>
                </a:solidFill>
                <a:latin typeface="Calibri" charset="0"/>
              </a:rPr>
              <a:t>Gymnázium a Jazyková škola s právem státní jazykové zkoušky Zlín</a:t>
            </a: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703828" y="2204864"/>
            <a:ext cx="7669213" cy="1587"/>
          </a:xfrm>
          <a:prstGeom prst="line">
            <a:avLst/>
          </a:prstGeom>
          <a:noFill/>
          <a:ln w="28440">
            <a:solidFill>
              <a:srgbClr val="4A7EB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cs-CZ" dirty="0">
              <a:solidFill>
                <a:srgbClr val="FFFFFF"/>
              </a:solidFill>
              <a:latin typeface="Arial" charset="0"/>
            </a:endParaRPr>
          </a:p>
        </p:txBody>
      </p:sp>
      <p:graphicFrame>
        <p:nvGraphicFramePr>
          <p:cNvPr id="5124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090650"/>
              </p:ext>
            </p:extLst>
          </p:nvPr>
        </p:nvGraphicFramePr>
        <p:xfrm>
          <a:off x="690563" y="2269006"/>
          <a:ext cx="7667625" cy="3836618"/>
        </p:xfrm>
        <a:graphic>
          <a:graphicData uri="http://schemas.openxmlformats.org/drawingml/2006/table">
            <a:tbl>
              <a:tblPr/>
              <a:tblGrid>
                <a:gridCol w="2465387"/>
                <a:gridCol w="5202238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Tematická oblast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 Angličtina: </a:t>
                      </a:r>
                      <a:r>
                        <a:rPr kumimoji="0" lang="en-GB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The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 USA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Datum vytvoření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8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. 6. 2013</a:t>
                      </a:r>
                    </a:p>
                  </a:txBody>
                  <a:tcPr marT="188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Ročník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2. - 4., sexta – oktáva, úroveň B1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+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Lucida Sans Unicode" charset="0"/>
                        <a:cs typeface="Lucida Sans Unicode" charset="0"/>
                      </a:endParaRPr>
                    </a:p>
                  </a:txBody>
                  <a:tcPr marT="188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8461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Stručný obsah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Přehledná kontrola znalostí zajímavých oblastí </a:t>
                      </a:r>
                      <a:r>
                        <a:rPr kumimoji="0" lang="cs-CZ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jihovýchodu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 USA formou otázek a možných odpovědí, pouze jedna z nich je správná.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T="188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8461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Způsob využití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Jednotlivé stránky přinášejí základní </a:t>
                      </a:r>
                      <a:r>
                        <a:rPr kumimoji="0" lang="cs-CZ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otázky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 o zajímavých oblastech jihovýchodu USA spolu s výběrem jedné správné odpovědi.</a:t>
                      </a:r>
                    </a:p>
                  </a:txBody>
                  <a:tcPr marT="188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Autor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Tomáš Kolenovský</a:t>
                      </a:r>
                    </a:p>
                  </a:txBody>
                  <a:tcPr marT="188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Kód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VY_22_INOVACE_02_AKLN1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5139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727075" y="6393026"/>
            <a:ext cx="76692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Poznámka: prezentace je plně funkční při použití programu Microsoft PowerPoint 2010 a vyšší</a:t>
            </a:r>
            <a:endParaRPr lang="en-GB" sz="12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60691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Nadpis 1"/>
          <p:cNvSpPr txBox="1">
            <a:spLocks/>
          </p:cNvSpPr>
          <p:nvPr/>
        </p:nvSpPr>
        <p:spPr>
          <a:xfrm>
            <a:off x="650197" y="3429000"/>
            <a:ext cx="7763688" cy="8280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New Orleans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typical American city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mixture of Spanish, French and American styles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famous for its Space </a:t>
            </a:r>
            <a:r>
              <a:rPr lang="en-GB" sz="2800" dirty="0" err="1" smtClean="0"/>
              <a:t>Center</a:t>
            </a:r>
            <a:r>
              <a:rPr lang="en-GB" sz="2800" dirty="0" smtClean="0"/>
              <a:t> headquarters</a:t>
            </a: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small French beer served in New Orleans bars</a:t>
            </a:r>
            <a:endParaRPr lang="en-GB" sz="2800" dirty="0"/>
          </a:p>
        </p:txBody>
      </p:sp>
      <p:sp>
        <p:nvSpPr>
          <p:cNvPr id="12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the name of a festival in New Orleans</a:t>
            </a:r>
          </a:p>
        </p:txBody>
      </p:sp>
      <p:sp>
        <p:nvSpPr>
          <p:cNvPr id="13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the oldest </a:t>
            </a:r>
            <a:r>
              <a:rPr lang="en-GB" sz="2800" dirty="0" err="1" smtClean="0"/>
              <a:t>neighborhood</a:t>
            </a:r>
            <a:r>
              <a:rPr lang="en-GB" sz="2800" dirty="0" smtClean="0"/>
              <a:t> in New Orleans</a:t>
            </a:r>
          </a:p>
        </p:txBody>
      </p:sp>
      <p:sp>
        <p:nvSpPr>
          <p:cNvPr id="14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French Quarter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78384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8" grpId="1"/>
      <p:bldP spid="19" grpId="0"/>
      <p:bldP spid="20" grpId="0"/>
      <p:bldP spid="20" grpId="1"/>
      <p:bldP spid="11" grpId="0"/>
      <p:bldP spid="11" grpId="1"/>
      <p:bldP spid="12" grpId="0"/>
      <p:bldP spid="12" grpId="1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National Park near Miami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the longest beach in Miami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the highest peak in South Carolina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320988"/>
            <a:ext cx="7763688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Dirty Dancing movie was filmed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in Lake Okeechobee, Florida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in Lake Lure, North Carolina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in Mammoth Cave National Park, Kentucky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Everglades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ovéPole 10"/>
          <p:cNvSpPr txBox="1"/>
          <p:nvPr/>
        </p:nvSpPr>
        <p:spPr>
          <a:xfrm>
            <a:off x="591162" y="6391200"/>
            <a:ext cx="7745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chemeClr val="bg1">
                    <a:lumMod val="50000"/>
                  </a:schemeClr>
                </a:solidFill>
              </a:rPr>
              <a:t>Note: In some cases American English is used to preserve terminology and some other aspects</a:t>
            </a:r>
            <a:endParaRPr lang="en-GB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260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7" grpId="1"/>
      <p:bldP spid="9" grpId="0"/>
      <p:bldP spid="9" grpId="1"/>
      <p:bldP spid="17" grpId="0"/>
      <p:bldP spid="18" grpId="0"/>
      <p:bldP spid="18" grpId="1"/>
      <p:bldP spid="19" grpId="0"/>
      <p:bldP spid="20" grpId="0"/>
      <p:bldP spid="2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hot and dry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hot in summer, cold in winter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hot and humid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320988"/>
            <a:ext cx="7763688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US road numbers indicate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their direction (east-west, south-north)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nothing special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their “age” (low numbers = old roads)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The south-east weather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0386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7" grpId="0"/>
      <p:bldP spid="18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in Miami, Florida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in New Orleans, Louisiana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in Atlanta, Georgia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284984"/>
            <a:ext cx="7763688" cy="9721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Orlando</a:t>
            </a:r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Florida is famous for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69316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Walt Disney World Resort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Salvador Dali Museum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7544" y="4761147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1996 Summer Olympics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The Coca Cola company originates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26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46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Nadpis 1"/>
          <p:cNvSpPr txBox="1">
            <a:spLocks/>
          </p:cNvSpPr>
          <p:nvPr/>
        </p:nvSpPr>
        <p:spPr>
          <a:xfrm>
            <a:off x="653592" y="3320988"/>
            <a:ext cx="7763688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New Orleans is most often associated with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jazz music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smtClean="0"/>
              <a:t>classical music</a:t>
            </a:r>
            <a:endParaRPr lang="en-GB" sz="2800" dirty="0" smtClean="0"/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rock music</a:t>
            </a: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the U.S. Open tennis tournament</a:t>
            </a:r>
            <a:endParaRPr lang="en-GB" sz="2800" dirty="0"/>
          </a:p>
        </p:txBody>
      </p:sp>
      <p:sp>
        <p:nvSpPr>
          <p:cNvPr id="14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Sunshine Skyway Bridge</a:t>
            </a:r>
          </a:p>
        </p:txBody>
      </p:sp>
      <p:sp>
        <p:nvSpPr>
          <p:cNvPr id="15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beautiful beaches and Horatio Caine</a:t>
            </a:r>
          </a:p>
        </p:txBody>
      </p:sp>
      <p:sp>
        <p:nvSpPr>
          <p:cNvPr id="16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Miami is famous for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840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Nadpis 1"/>
          <p:cNvSpPr txBox="1">
            <a:spLocks/>
          </p:cNvSpPr>
          <p:nvPr/>
        </p:nvSpPr>
        <p:spPr>
          <a:xfrm>
            <a:off x="650197" y="3429000"/>
            <a:ext cx="7763688" cy="8280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New Orleans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typical American city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mixture of Spanish, French and American styles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famous for its Space </a:t>
            </a:r>
            <a:r>
              <a:rPr lang="en-GB" sz="2800" dirty="0" err="1" smtClean="0"/>
              <a:t>Center</a:t>
            </a:r>
            <a:r>
              <a:rPr lang="en-GB" sz="2800" dirty="0" smtClean="0"/>
              <a:t> headquarters</a:t>
            </a: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small French beer served in New Orleans bars</a:t>
            </a:r>
            <a:endParaRPr lang="en-GB" sz="2800" dirty="0"/>
          </a:p>
        </p:txBody>
      </p:sp>
      <p:sp>
        <p:nvSpPr>
          <p:cNvPr id="12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the name of a festival in New Orleans</a:t>
            </a:r>
          </a:p>
        </p:txBody>
      </p:sp>
      <p:sp>
        <p:nvSpPr>
          <p:cNvPr id="13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the oldest </a:t>
            </a:r>
            <a:r>
              <a:rPr lang="en-GB" sz="2800" dirty="0" err="1" smtClean="0"/>
              <a:t>neighborhood</a:t>
            </a:r>
            <a:r>
              <a:rPr lang="en-GB" sz="2800" dirty="0" smtClean="0"/>
              <a:t> in New Orleans</a:t>
            </a:r>
          </a:p>
        </p:txBody>
      </p:sp>
      <p:sp>
        <p:nvSpPr>
          <p:cNvPr id="14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French Quarter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3843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National Park near Miami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the longest beach in Miami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the highest peak in South Carolina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320988"/>
            <a:ext cx="7763688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Dirty Dancing movie was filmed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in Lake Okeechobee, Florida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in Lake Lure, North Carolina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in Mammoth Cave National Park, Kentucky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Everglades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886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7" grpId="0"/>
      <p:bldP spid="18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hot and dry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hot in summer, cold in winter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hot and humid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320988"/>
            <a:ext cx="7763688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US road numbers indicate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their direction (east-west, south-north)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nothing special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their “age” (low numbers = old roads)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The south-east weather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4795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7" grpId="1"/>
      <p:bldP spid="9" grpId="0"/>
      <p:bldP spid="17" grpId="0"/>
      <p:bldP spid="18" grpId="0"/>
      <p:bldP spid="19" grpId="0"/>
      <p:bldP spid="19" grpId="1"/>
      <p:bldP spid="20" grpId="0"/>
      <p:bldP spid="20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in Miami, Florida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in New Orleans, Louisiana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in Atlanta, Georgia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284984"/>
            <a:ext cx="7763688" cy="9721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Orlando</a:t>
            </a:r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Florida is famous for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69316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Walt Disney World Resort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Salvador Dali Museum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7544" y="4761147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1996 Summer Olympics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The Coca Cola company originates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26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7501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7" grpId="1"/>
      <p:bldP spid="9" grpId="0"/>
      <p:bldP spid="17" grpId="0"/>
      <p:bldP spid="18" grpId="0"/>
      <p:bldP spid="19" grpId="0"/>
      <p:bldP spid="19" grpId="1"/>
      <p:bldP spid="20" grpId="0"/>
      <p:bldP spid="2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Nadpis 1"/>
          <p:cNvSpPr txBox="1">
            <a:spLocks/>
          </p:cNvSpPr>
          <p:nvPr/>
        </p:nvSpPr>
        <p:spPr>
          <a:xfrm>
            <a:off x="653592" y="3320988"/>
            <a:ext cx="7763688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New Orleans is most often associated with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jazz music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smtClean="0"/>
              <a:t>classical music</a:t>
            </a:r>
            <a:endParaRPr lang="en-GB" sz="2800" dirty="0" smtClean="0"/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rock music</a:t>
            </a: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the U.S. Open tennis tournament</a:t>
            </a:r>
            <a:endParaRPr lang="en-GB" sz="2800" dirty="0"/>
          </a:p>
        </p:txBody>
      </p:sp>
      <p:sp>
        <p:nvSpPr>
          <p:cNvPr id="14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Sunshine Skyway Bridge</a:t>
            </a:r>
          </a:p>
        </p:txBody>
      </p:sp>
      <p:sp>
        <p:nvSpPr>
          <p:cNvPr id="15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beautiful beaches and Horatio Caine</a:t>
            </a:r>
          </a:p>
        </p:txBody>
      </p:sp>
      <p:sp>
        <p:nvSpPr>
          <p:cNvPr id="16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Miami is famous for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20611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19" grpId="1"/>
      <p:bldP spid="20" grpId="0"/>
      <p:bldP spid="20" grpId="1"/>
      <p:bldP spid="13" grpId="0"/>
      <p:bldP spid="13" grpId="1"/>
      <p:bldP spid="14" grpId="0"/>
      <p:bldP spid="14" grpId="1"/>
      <p:bldP spid="15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iv systému Office">
  <a:themeElements>
    <a:clrScheme name="Motiv systém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ystému Office">
      <a:majorFont>
        <a:latin typeface="Calibri"/>
        <a:ea typeface="Lucida Sans Unicode"/>
        <a:cs typeface="Lucida Sans Unicode"/>
      </a:majorFont>
      <a:minorFont>
        <a:latin typeface="Calibri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tiv systém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8822</TotalTime>
  <Words>525</Words>
  <Application>Microsoft Office PowerPoint</Application>
  <PresentationFormat>Předvádění na obrazovce (4:3)</PresentationFormat>
  <Paragraphs>99</Paragraphs>
  <Slides>11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11</vt:i4>
      </vt:variant>
    </vt:vector>
  </HeadingPairs>
  <TitlesOfParts>
    <vt:vector size="13" baseType="lpstr">
      <vt:lpstr>Motiv systému Office</vt:lpstr>
      <vt:lpstr>1_Motiv systému Office</vt:lpstr>
      <vt:lpstr>South East Quiz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Traveling around</dc:title>
  <dc:creator>kolda</dc:creator>
  <cp:lastModifiedBy>kolda</cp:lastModifiedBy>
  <cp:revision>242</cp:revision>
  <dcterms:created xsi:type="dcterms:W3CDTF">2012-12-11T17:23:35Z</dcterms:created>
  <dcterms:modified xsi:type="dcterms:W3CDTF">2013-10-16T20:09:51Z</dcterms:modified>
</cp:coreProperties>
</file>