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3719" autoAdjust="0"/>
  </p:normalViewPr>
  <p:slideViewPr>
    <p:cSldViewPr>
      <p:cViewPr>
        <p:scale>
          <a:sx n="110" d="100"/>
          <a:sy n="11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2.5.2013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Rodina (</a:t>
            </a:r>
            <a:r>
              <a:rPr lang="cs-CZ" sz="3600" b="1" dirty="0" err="1" smtClean="0"/>
              <a:t>Family</a:t>
            </a:r>
            <a:r>
              <a:rPr lang="cs-CZ" sz="3600" b="1" dirty="0" smtClean="0"/>
              <a:t>) B1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07682"/>
              </p:ext>
            </p:extLst>
          </p:nvPr>
        </p:nvGraphicFramePr>
        <p:xfrm>
          <a:off x="729019" y="2317560"/>
          <a:ext cx="7666515" cy="375290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425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Angličtina: Maturitní ústní zkouška</a:t>
                      </a:r>
                      <a:endParaRPr lang="cs-CZ" sz="1600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20.10.2012</a:t>
                      </a:r>
                      <a:endParaRPr lang="cs-CZ" sz="1600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2.až</a:t>
                      </a:r>
                      <a:r>
                        <a:rPr lang="cs-CZ" sz="1600" baseline="0" dirty="0" smtClean="0"/>
                        <a:t> 4. ročník čtyřletého gymnázia /sexta až oktáva osmiletého gymnázia, úroveň B1</a:t>
                      </a:r>
                      <a:endParaRPr lang="cs-CZ" sz="1600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Vhodné</a:t>
                      </a:r>
                      <a:r>
                        <a:rPr lang="cs-CZ" sz="1600" baseline="0" dirty="0" smtClean="0"/>
                        <a:t> jako doplněk k ústní části MZ – praktická forma nácviku maturitního zadání úkolu 1, 2, 4</a:t>
                      </a:r>
                      <a:endParaRPr lang="cs-CZ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Napomáhá</a:t>
                      </a:r>
                      <a:r>
                        <a:rPr lang="cs-CZ" sz="1600" baseline="0" dirty="0" smtClean="0"/>
                        <a:t> studentovi s pohotovým ovládáním nezbytných strategií potřebných ke zvládnutí ústní MZ a poskytuje podpůrnou slovní zásobu tématu a vhodné komunikační obraty.</a:t>
                      </a:r>
                      <a:endParaRPr lang="cs-CZ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Mgr.</a:t>
                      </a:r>
                      <a:r>
                        <a:rPr lang="cs-CZ" sz="1600" baseline="0" dirty="0" smtClean="0"/>
                        <a:t> Jana Jiříkovská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VY_22_INOVACE_03_AJIR05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200" b="1" dirty="0" err="1" smtClean="0"/>
              <a:t>Topic</a:t>
            </a:r>
            <a:r>
              <a:rPr lang="cs-CZ" sz="3200" b="1" dirty="0" smtClean="0"/>
              <a:t>: </a:t>
            </a:r>
            <a:r>
              <a:rPr lang="cs-CZ" sz="3200" b="1" dirty="0" err="1" smtClean="0"/>
              <a:t>Family</a:t>
            </a:r>
            <a:r>
              <a:rPr lang="cs-CZ" sz="3200" b="1" dirty="0" smtClean="0"/>
              <a:t>						B1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/>
              <a:t>Task</a:t>
            </a:r>
            <a:r>
              <a:rPr lang="cs-CZ" sz="2800" b="1" dirty="0" smtClean="0"/>
              <a:t> 1: </a:t>
            </a:r>
            <a:r>
              <a:rPr lang="cs-CZ" sz="2800" b="1" dirty="0" err="1" smtClean="0"/>
              <a:t>Questions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dirty="0" err="1" smtClean="0"/>
              <a:t>Answer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following</a:t>
            </a:r>
            <a:r>
              <a:rPr lang="cs-CZ" sz="2800" dirty="0" smtClean="0"/>
              <a:t> </a:t>
            </a:r>
            <a:r>
              <a:rPr lang="cs-CZ" sz="2800" dirty="0" err="1" smtClean="0"/>
              <a:t>questions</a:t>
            </a:r>
            <a:r>
              <a:rPr lang="cs-CZ" sz="2800" dirty="0" smtClean="0"/>
              <a:t>. </a:t>
            </a:r>
            <a:r>
              <a:rPr lang="cs-CZ" sz="2800" dirty="0" err="1" smtClean="0"/>
              <a:t>Give</a:t>
            </a:r>
            <a:r>
              <a:rPr lang="cs-CZ" sz="2800" dirty="0" smtClean="0"/>
              <a:t> </a:t>
            </a:r>
            <a:r>
              <a:rPr lang="cs-CZ" sz="2800" dirty="0" err="1" smtClean="0"/>
              <a:t>detailed</a:t>
            </a:r>
            <a:r>
              <a:rPr lang="cs-CZ" sz="2800" dirty="0" smtClean="0"/>
              <a:t> </a:t>
            </a:r>
            <a:r>
              <a:rPr lang="cs-CZ" sz="2800" dirty="0" err="1" smtClean="0"/>
              <a:t>information</a:t>
            </a:r>
            <a:r>
              <a:rPr lang="cs-CZ" sz="2800" dirty="0"/>
              <a:t> </a:t>
            </a:r>
            <a:r>
              <a:rPr lang="cs-CZ" sz="2800" dirty="0" err="1" smtClean="0"/>
              <a:t>if</a:t>
            </a:r>
            <a:r>
              <a:rPr lang="cs-CZ" sz="2800" dirty="0" smtClean="0"/>
              <a:t> </a:t>
            </a:r>
            <a:r>
              <a:rPr lang="cs-CZ" sz="2800" dirty="0" err="1" smtClean="0"/>
              <a:t>possible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describe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Who</a:t>
            </a:r>
            <a:r>
              <a:rPr lang="cs-CZ" dirty="0" smtClean="0"/>
              <a:t> do </a:t>
            </a:r>
            <a:r>
              <a:rPr lang="cs-CZ" dirty="0" err="1" smtClean="0"/>
              <a:t>admire</a:t>
            </a:r>
            <a:r>
              <a:rPr lang="cs-CZ" dirty="0" smtClean="0"/>
              <a:t> most in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 and </a:t>
            </a:r>
            <a:r>
              <a:rPr lang="cs-CZ" dirty="0" err="1" smtClean="0"/>
              <a:t>why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Tell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grandparents</a:t>
            </a:r>
            <a:r>
              <a:rPr lang="cs-CZ" dirty="0" smtClean="0"/>
              <a:t> and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relationship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dirty="0"/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83568" y="1196752"/>
            <a:ext cx="8022581" cy="48320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err="1" smtClean="0"/>
              <a:t>What</a:t>
            </a:r>
            <a:r>
              <a:rPr lang="cs-CZ" sz="2800" dirty="0" smtClean="0"/>
              <a:t> are </a:t>
            </a:r>
            <a:r>
              <a:rPr lang="cs-CZ" sz="2800" dirty="0" err="1" smtClean="0"/>
              <a:t>the</a:t>
            </a:r>
            <a:r>
              <a:rPr lang="cs-CZ" sz="2800" dirty="0" smtClean="0"/>
              <a:t> pros and </a:t>
            </a:r>
            <a:r>
              <a:rPr lang="cs-CZ" sz="2800" dirty="0" err="1" smtClean="0"/>
              <a:t>cons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being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</a:t>
            </a:r>
            <a:r>
              <a:rPr lang="cs-CZ" sz="2800" dirty="0" err="1" smtClean="0"/>
              <a:t>only</a:t>
            </a:r>
            <a:r>
              <a:rPr lang="cs-CZ" sz="2800" dirty="0" smtClean="0"/>
              <a:t> </a:t>
            </a:r>
            <a:r>
              <a:rPr lang="cs-CZ" sz="2800" dirty="0" err="1" smtClean="0"/>
              <a:t>child</a:t>
            </a:r>
            <a:r>
              <a:rPr lang="cs-CZ" sz="2800" dirty="0" smtClean="0"/>
              <a:t>?</a:t>
            </a:r>
          </a:p>
          <a:p>
            <a:endParaRPr lang="cs-CZ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err="1" smtClean="0"/>
              <a:t>If</a:t>
            </a:r>
            <a:r>
              <a:rPr lang="cs-CZ" sz="2800" dirty="0" smtClean="0"/>
              <a:t>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have</a:t>
            </a:r>
            <a:r>
              <a:rPr lang="cs-CZ" sz="2800" dirty="0" smtClean="0"/>
              <a:t> a </a:t>
            </a:r>
            <a:r>
              <a:rPr lang="cs-CZ" sz="2800" dirty="0" err="1" smtClean="0"/>
              <a:t>brother</a:t>
            </a:r>
            <a:r>
              <a:rPr lang="cs-CZ" sz="2800" dirty="0" smtClean="0"/>
              <a:t> 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sister</a:t>
            </a:r>
            <a:r>
              <a:rPr lang="cs-CZ" sz="2800" dirty="0" smtClean="0"/>
              <a:t>, </a:t>
            </a:r>
            <a:r>
              <a:rPr lang="cs-CZ" sz="2800" dirty="0" err="1" smtClean="0"/>
              <a:t>how</a:t>
            </a:r>
            <a:r>
              <a:rPr lang="cs-CZ" sz="2800" dirty="0" smtClean="0"/>
              <a:t> do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help</a:t>
            </a: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     </a:t>
            </a:r>
            <a:r>
              <a:rPr lang="cs-CZ" sz="2800" dirty="0" err="1" smtClean="0"/>
              <a:t>each</a:t>
            </a:r>
            <a:r>
              <a:rPr lang="cs-CZ" sz="2800" dirty="0" smtClean="0"/>
              <a:t> </a:t>
            </a:r>
            <a:r>
              <a:rPr lang="cs-CZ" sz="2800" dirty="0" err="1" smtClean="0"/>
              <a:t>other</a:t>
            </a:r>
            <a:r>
              <a:rPr lang="cs-CZ" sz="2800" dirty="0" smtClean="0"/>
              <a:t>? </a:t>
            </a:r>
          </a:p>
          <a:p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On </a:t>
            </a:r>
            <a:r>
              <a:rPr lang="cs-CZ" sz="2800" dirty="0" err="1" smtClean="0"/>
              <a:t>what</a:t>
            </a:r>
            <a:r>
              <a:rPr lang="cs-CZ" sz="2800" dirty="0" smtClean="0"/>
              <a:t> </a:t>
            </a:r>
            <a:r>
              <a:rPr lang="cs-CZ" sz="2800" dirty="0" err="1" smtClean="0"/>
              <a:t>occasions</a:t>
            </a:r>
            <a:r>
              <a:rPr lang="cs-CZ" sz="2800" dirty="0" smtClean="0"/>
              <a:t> </a:t>
            </a:r>
            <a:r>
              <a:rPr lang="cs-CZ" sz="2800" dirty="0" err="1" smtClean="0"/>
              <a:t>does</a:t>
            </a:r>
            <a:r>
              <a:rPr lang="cs-CZ" sz="2800" dirty="0" smtClean="0"/>
              <a:t>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family</a:t>
            </a:r>
            <a:r>
              <a:rPr lang="cs-CZ" sz="2800" dirty="0" smtClean="0"/>
              <a:t> </a:t>
            </a:r>
            <a:r>
              <a:rPr lang="cs-CZ" sz="2800" dirty="0" err="1" smtClean="0"/>
              <a:t>meet</a:t>
            </a:r>
            <a:r>
              <a:rPr lang="cs-CZ" sz="2800" dirty="0" smtClean="0"/>
              <a:t>?</a:t>
            </a:r>
          </a:p>
          <a:p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err="1" smtClean="0"/>
              <a:t>What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a </a:t>
            </a:r>
            <a:r>
              <a:rPr lang="cs-CZ" sz="2800" dirty="0" err="1" smtClean="0"/>
              <a:t>typical</a:t>
            </a:r>
            <a:r>
              <a:rPr lang="cs-CZ" sz="2800" dirty="0" smtClean="0"/>
              <a:t> </a:t>
            </a:r>
            <a:r>
              <a:rPr lang="cs-CZ" sz="2800" dirty="0" err="1" smtClean="0"/>
              <a:t>day</a:t>
            </a:r>
            <a:r>
              <a:rPr lang="cs-CZ" sz="2800" dirty="0" smtClean="0"/>
              <a:t> in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family</a:t>
            </a:r>
            <a:r>
              <a:rPr lang="cs-CZ" sz="2800" dirty="0" smtClean="0"/>
              <a:t> </a:t>
            </a:r>
            <a:r>
              <a:rPr lang="cs-CZ" sz="2800" dirty="0" err="1" smtClean="0"/>
              <a:t>like</a:t>
            </a:r>
            <a:r>
              <a:rPr lang="cs-CZ" sz="2800" dirty="0" smtClean="0"/>
              <a:t>?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28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0367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2800" b="1" dirty="0" err="1" smtClean="0"/>
              <a:t>Family</a:t>
            </a:r>
            <a:r>
              <a:rPr lang="cs-CZ" sz="2800" b="1" dirty="0" smtClean="0"/>
              <a:t> 							B1</a:t>
            </a:r>
            <a:br>
              <a:rPr lang="cs-CZ" sz="2800" b="1" dirty="0" smtClean="0"/>
            </a:br>
            <a:r>
              <a:rPr lang="cs-CZ" sz="2800" b="1" dirty="0" smtClean="0"/>
              <a:t>Part 2: </a:t>
            </a:r>
            <a:r>
              <a:rPr lang="cs-CZ" sz="2800" b="1" dirty="0" err="1" smtClean="0"/>
              <a:t>Task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One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err="1" smtClean="0"/>
              <a:t>Describe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photo</a:t>
            </a:r>
            <a:r>
              <a:rPr lang="cs-CZ" sz="2800" b="1" dirty="0" smtClean="0"/>
              <a:t> in detail and </a:t>
            </a:r>
            <a:r>
              <a:rPr lang="cs-CZ" sz="2800" b="1" dirty="0" err="1" smtClean="0"/>
              <a:t>mention</a:t>
            </a:r>
            <a:r>
              <a:rPr lang="cs-CZ" sz="2800" b="1" dirty="0" smtClean="0"/>
              <a:t>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err="1" smtClean="0"/>
              <a:t>Location</a:t>
            </a:r>
            <a:endParaRPr lang="cs-CZ" dirty="0" smtClean="0"/>
          </a:p>
          <a:p>
            <a:r>
              <a:rPr lang="cs-CZ" dirty="0" err="1" smtClean="0"/>
              <a:t>Occasion</a:t>
            </a:r>
            <a:endParaRPr lang="cs-CZ" dirty="0" smtClean="0"/>
          </a:p>
          <a:p>
            <a:r>
              <a:rPr lang="cs-CZ" dirty="0" err="1" smtClean="0"/>
              <a:t>Activity</a:t>
            </a:r>
            <a:endParaRPr lang="cs-CZ" dirty="0" smtClean="0"/>
          </a:p>
          <a:p>
            <a:r>
              <a:rPr lang="cs-CZ" dirty="0" err="1" smtClean="0"/>
              <a:t>People</a:t>
            </a:r>
            <a:endParaRPr lang="cs-CZ" dirty="0" smtClean="0"/>
          </a:p>
          <a:p>
            <a:r>
              <a:rPr lang="cs-CZ" dirty="0" err="1" smtClean="0"/>
              <a:t>Atmosphere</a:t>
            </a:r>
            <a:endParaRPr lang="cs-CZ" dirty="0" smtClean="0"/>
          </a:p>
          <a:p>
            <a:r>
              <a:rPr lang="cs-CZ" dirty="0" err="1" smtClean="0"/>
              <a:t>Feelings</a:t>
            </a:r>
            <a:endParaRPr lang="cs-CZ" dirty="0"/>
          </a:p>
        </p:txBody>
      </p:sp>
      <p:pic>
        <p:nvPicPr>
          <p:cNvPr id="1026" name="Picture 2" descr="C:\Documents and Settings\LENOVO\Local Settings\Temporary Internet Files\Content.IE5\3NC585GI\MP900422641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5108859" cy="340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7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45624" cy="201622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2800" b="1" dirty="0" err="1" smtClean="0"/>
              <a:t>Family</a:t>
            </a:r>
            <a:r>
              <a:rPr lang="cs-CZ" sz="2800" b="1" dirty="0" smtClean="0"/>
              <a:t>	</a:t>
            </a:r>
            <a:r>
              <a:rPr lang="cs-CZ" sz="2800" b="1" dirty="0"/>
              <a:t>	</a:t>
            </a:r>
            <a:r>
              <a:rPr lang="cs-CZ" sz="2800" b="1" dirty="0" smtClean="0"/>
              <a:t>	</a:t>
            </a:r>
            <a:r>
              <a:rPr lang="cs-CZ" sz="2800" dirty="0" smtClean="0"/>
              <a:t>				</a:t>
            </a:r>
            <a:r>
              <a:rPr lang="cs-CZ" sz="2800" b="1" dirty="0" smtClean="0"/>
              <a:t>B1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err="1" smtClean="0"/>
              <a:t>Task</a:t>
            </a:r>
            <a:r>
              <a:rPr lang="cs-CZ" sz="2800" b="1" dirty="0" smtClean="0"/>
              <a:t> 2: Part </a:t>
            </a:r>
            <a:r>
              <a:rPr lang="cs-CZ" sz="2800" b="1" dirty="0" err="1" smtClean="0"/>
              <a:t>Two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b="1" dirty="0" err="1" smtClean="0"/>
              <a:t>Compare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two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photos</a:t>
            </a:r>
            <a:r>
              <a:rPr lang="cs-CZ" sz="2800" b="1" dirty="0" smtClean="0"/>
              <a:t> and </a:t>
            </a:r>
            <a:r>
              <a:rPr lang="cs-CZ" sz="2800" b="1" dirty="0" err="1" smtClean="0"/>
              <a:t>consider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following</a:t>
            </a:r>
            <a:r>
              <a:rPr lang="cs-CZ" sz="2800" b="1" dirty="0" smtClean="0"/>
              <a:t> </a:t>
            </a:r>
            <a:br>
              <a:rPr lang="cs-CZ" sz="2800" b="1" dirty="0" smtClean="0"/>
            </a:br>
            <a:r>
              <a:rPr lang="cs-CZ" sz="2800" b="1" dirty="0" err="1" smtClean="0"/>
              <a:t>points</a:t>
            </a:r>
            <a:r>
              <a:rPr lang="cs-CZ" sz="2800" b="1" dirty="0" smtClean="0"/>
              <a:t>:</a:t>
            </a:r>
            <a:endParaRPr lang="cs-CZ" sz="2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0" y="2642767"/>
            <a:ext cx="4895850" cy="4752975"/>
          </a:xfrm>
          <a:ln>
            <a:noFill/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endParaRPr lang="cs-CZ" sz="2800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Documents and Settings\LENOVO\Local Settings\Temporary Internet Files\Content.IE5\JRL0PWGD\MP900386388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1130"/>
            <a:ext cx="2543132" cy="37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66" y="3015522"/>
            <a:ext cx="42091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987824" y="2982696"/>
            <a:ext cx="183941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 smtClean="0"/>
              <a:t>Occasions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 smtClean="0"/>
              <a:t>Places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 smtClean="0"/>
              <a:t>People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 smtClean="0"/>
              <a:t>Atmosphere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err="1" smtClean="0"/>
              <a:t>Feelings</a:t>
            </a:r>
            <a:endParaRPr lang="cs-CZ" sz="2000" b="1" dirty="0" smtClean="0"/>
          </a:p>
          <a:p>
            <a:pPr marL="342900" indent="-342900">
              <a:buFont typeface="Arial" pitchFamily="34" charset="0"/>
              <a:buChar char="•"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7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2800" b="1" dirty="0" err="1" smtClean="0"/>
              <a:t>Family</a:t>
            </a:r>
            <a:r>
              <a:rPr lang="cs-CZ" sz="2800" b="1" dirty="0" smtClean="0"/>
              <a:t>							B1</a:t>
            </a:r>
            <a:br>
              <a:rPr lang="cs-CZ" sz="2800" b="1" dirty="0" smtClean="0"/>
            </a:br>
            <a:r>
              <a:rPr lang="cs-CZ" sz="2800" b="1" dirty="0" smtClean="0"/>
              <a:t>Part 2: </a:t>
            </a:r>
            <a:r>
              <a:rPr lang="cs-CZ" sz="2800" b="1" dirty="0" err="1" smtClean="0"/>
              <a:t>Task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Three</a:t>
            </a:r>
            <a:r>
              <a:rPr lang="cs-CZ" sz="2800" b="1" dirty="0" smtClean="0"/>
              <a:t>:</a:t>
            </a:r>
            <a:br>
              <a:rPr lang="cs-CZ" sz="2800" b="1" dirty="0" smtClean="0"/>
            </a:br>
            <a:r>
              <a:rPr lang="cs-CZ" sz="2800" b="1" dirty="0" err="1" smtClean="0"/>
              <a:t>Tell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about</a:t>
            </a:r>
            <a:r>
              <a:rPr lang="cs-CZ" sz="2800" b="1" dirty="0" smtClean="0"/>
              <a:t> …</a:t>
            </a:r>
            <a:endParaRPr lang="cs-CZ" sz="2800" b="1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cs-CZ" dirty="0" smtClean="0"/>
          </a:p>
          <a:p>
            <a:r>
              <a:rPr lang="cs-CZ" dirty="0" smtClean="0"/>
              <a:t>…</a:t>
            </a:r>
            <a:r>
              <a:rPr lang="cs-CZ" dirty="0" err="1"/>
              <a:t>h</a:t>
            </a:r>
            <a:r>
              <a:rPr lang="cs-CZ" dirty="0" err="1" smtClean="0"/>
              <a:t>ow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celebrates</a:t>
            </a:r>
            <a:r>
              <a:rPr lang="cs-CZ" dirty="0" smtClean="0"/>
              <a:t> </a:t>
            </a:r>
            <a:r>
              <a:rPr lang="cs-CZ" dirty="0" err="1" smtClean="0"/>
              <a:t>holidays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Christmas</a:t>
            </a:r>
            <a:r>
              <a:rPr lang="cs-CZ" dirty="0" smtClean="0"/>
              <a:t>).</a:t>
            </a:r>
          </a:p>
          <a:p>
            <a:r>
              <a:rPr lang="cs-CZ" dirty="0" smtClean="0"/>
              <a:t>…a </a:t>
            </a:r>
            <a:r>
              <a:rPr lang="cs-CZ" dirty="0" err="1" smtClean="0"/>
              <a:t>memorable</a:t>
            </a:r>
            <a:r>
              <a:rPr lang="cs-CZ" dirty="0" smtClean="0"/>
              <a:t> </a:t>
            </a:r>
            <a:r>
              <a:rPr lang="cs-CZ" dirty="0" err="1" smtClean="0"/>
              <a:t>present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.</a:t>
            </a:r>
          </a:p>
          <a:p>
            <a:r>
              <a:rPr lang="cs-CZ" dirty="0" smtClean="0"/>
              <a:t>…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live.</a:t>
            </a:r>
          </a:p>
          <a:p>
            <a:r>
              <a:rPr lang="cs-CZ" dirty="0" smtClean="0"/>
              <a:t>…</a:t>
            </a:r>
            <a:r>
              <a:rPr lang="cs-CZ" dirty="0" err="1"/>
              <a:t>w</a:t>
            </a:r>
            <a:r>
              <a:rPr lang="cs-CZ" dirty="0" err="1" smtClean="0"/>
              <a:t>hy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move</a:t>
            </a:r>
            <a:r>
              <a:rPr lang="cs-CZ" dirty="0" smtClean="0"/>
              <a:t>.</a:t>
            </a:r>
          </a:p>
          <a:p>
            <a:r>
              <a:rPr lang="cs-CZ" dirty="0" smtClean="0"/>
              <a:t>…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cs-CZ" dirty="0" err="1" smtClean="0"/>
              <a:t>likes</a:t>
            </a:r>
            <a:r>
              <a:rPr lang="cs-CZ" dirty="0" smtClean="0"/>
              <a:t> </a:t>
            </a:r>
            <a:r>
              <a:rPr lang="cs-CZ" dirty="0" err="1" smtClean="0"/>
              <a:t>doing</a:t>
            </a:r>
            <a:r>
              <a:rPr lang="cs-CZ" dirty="0" smtClean="0"/>
              <a:t> in </a:t>
            </a:r>
            <a:r>
              <a:rPr lang="cs-CZ" dirty="0" err="1" smtClean="0"/>
              <a:t>their</a:t>
            </a:r>
            <a:r>
              <a:rPr lang="cs-CZ" dirty="0" smtClean="0"/>
              <a:t> free </a:t>
            </a:r>
            <a:r>
              <a:rPr lang="cs-CZ" dirty="0" err="1" smtClean="0"/>
              <a:t>time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6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2800" b="1" dirty="0" err="1" smtClean="0"/>
              <a:t>Family</a:t>
            </a:r>
            <a:r>
              <a:rPr lang="cs-CZ" sz="2800" b="1" dirty="0" smtClean="0"/>
              <a:t>						</a:t>
            </a:r>
            <a:r>
              <a:rPr lang="cs-CZ" sz="2800" b="1" dirty="0"/>
              <a:t>	</a:t>
            </a:r>
            <a:r>
              <a:rPr lang="cs-CZ" sz="2800" b="1" dirty="0" smtClean="0"/>
              <a:t>B1</a:t>
            </a:r>
            <a:br>
              <a:rPr lang="cs-CZ" sz="2800" b="1" dirty="0" smtClean="0"/>
            </a:br>
            <a:r>
              <a:rPr lang="cs-CZ" sz="2800" b="1" dirty="0" smtClean="0"/>
              <a:t>Part 4: Role play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mum´s</a:t>
            </a:r>
            <a:r>
              <a:rPr lang="cs-CZ" sz="2800" dirty="0" smtClean="0"/>
              <a:t> </a:t>
            </a:r>
            <a:r>
              <a:rPr lang="cs-CZ" sz="2800" smtClean="0"/>
              <a:t>birthday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coming</a:t>
            </a:r>
            <a:r>
              <a:rPr lang="cs-CZ" sz="2800" dirty="0" smtClean="0"/>
              <a:t> </a:t>
            </a:r>
            <a:r>
              <a:rPr lang="cs-CZ" sz="2800" dirty="0" err="1" smtClean="0"/>
              <a:t>soon</a:t>
            </a:r>
            <a:r>
              <a:rPr lang="cs-CZ" sz="2800" dirty="0" smtClean="0"/>
              <a:t>. </a:t>
            </a:r>
            <a:r>
              <a:rPr lang="cs-CZ" sz="2800" dirty="0" err="1" smtClean="0"/>
              <a:t>You</a:t>
            </a:r>
            <a:r>
              <a:rPr lang="cs-CZ" sz="2800" dirty="0" smtClean="0"/>
              <a:t> and </a:t>
            </a:r>
            <a:r>
              <a:rPr lang="cs-CZ" sz="2800" dirty="0" err="1" smtClean="0"/>
              <a:t>your</a:t>
            </a:r>
            <a:r>
              <a:rPr lang="cs-CZ" sz="2800" dirty="0" smtClean="0"/>
              <a:t> </a:t>
            </a:r>
            <a:r>
              <a:rPr lang="cs-CZ" sz="2800" dirty="0" err="1" smtClean="0"/>
              <a:t>brother</a:t>
            </a:r>
            <a:r>
              <a:rPr lang="cs-CZ" sz="2800" dirty="0" smtClean="0"/>
              <a:t>/</a:t>
            </a:r>
            <a:r>
              <a:rPr lang="cs-CZ" sz="2800" dirty="0" err="1" smtClean="0"/>
              <a:t>sister</a:t>
            </a:r>
            <a:r>
              <a:rPr lang="cs-CZ" sz="2800" dirty="0" smtClean="0"/>
              <a:t> are </a:t>
            </a:r>
            <a:r>
              <a:rPr lang="cs-CZ" sz="2800" dirty="0" err="1" smtClean="0"/>
              <a:t>planning</a:t>
            </a:r>
            <a:r>
              <a:rPr lang="cs-CZ" sz="2800" dirty="0" smtClean="0"/>
              <a:t> a </a:t>
            </a:r>
            <a:r>
              <a:rPr lang="cs-CZ" sz="2800" dirty="0" err="1" smtClean="0"/>
              <a:t>surprise</a:t>
            </a:r>
            <a:r>
              <a:rPr lang="cs-CZ" sz="2800" dirty="0" smtClean="0"/>
              <a:t> party </a:t>
            </a:r>
            <a:r>
              <a:rPr lang="cs-CZ" sz="2800" dirty="0" err="1" smtClean="0"/>
              <a:t>for</a:t>
            </a:r>
            <a:r>
              <a:rPr lang="cs-CZ" sz="2800" dirty="0" smtClean="0"/>
              <a:t> her. </a:t>
            </a:r>
            <a:r>
              <a:rPr lang="cs-CZ" sz="2800" dirty="0" err="1" smtClean="0"/>
              <a:t>Discuss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following</a:t>
            </a:r>
            <a:r>
              <a:rPr lang="cs-CZ" sz="2800" dirty="0" smtClean="0"/>
              <a:t>:</a:t>
            </a:r>
          </a:p>
          <a:p>
            <a:r>
              <a:rPr lang="cs-CZ" sz="2800" dirty="0" err="1" smtClean="0"/>
              <a:t>When</a:t>
            </a:r>
            <a:r>
              <a:rPr lang="cs-CZ" sz="2800" dirty="0" smtClean="0"/>
              <a:t> and </a:t>
            </a:r>
            <a:r>
              <a:rPr lang="cs-CZ" sz="2800" dirty="0" err="1" smtClean="0"/>
              <a:t>where</a:t>
            </a:r>
            <a:endParaRPr lang="cs-CZ" sz="2800" dirty="0" smtClean="0"/>
          </a:p>
          <a:p>
            <a:r>
              <a:rPr lang="cs-CZ" sz="2800" dirty="0" err="1" smtClean="0"/>
              <a:t>Who</a:t>
            </a:r>
            <a:r>
              <a:rPr lang="cs-CZ" sz="2800" dirty="0" smtClean="0"/>
              <a:t> to </a:t>
            </a:r>
            <a:r>
              <a:rPr lang="cs-CZ" sz="2800" dirty="0" err="1" smtClean="0"/>
              <a:t>invite</a:t>
            </a:r>
            <a:endParaRPr lang="cs-CZ" sz="2800" dirty="0" smtClean="0"/>
          </a:p>
          <a:p>
            <a:r>
              <a:rPr lang="cs-CZ" sz="2800" dirty="0" err="1" smtClean="0"/>
              <a:t>Present</a:t>
            </a:r>
            <a:r>
              <a:rPr lang="cs-CZ" sz="2800" dirty="0" smtClean="0"/>
              <a:t>(s)</a:t>
            </a:r>
          </a:p>
          <a:p>
            <a:r>
              <a:rPr lang="cs-CZ" sz="2800" dirty="0" smtClean="0"/>
              <a:t>Food</a:t>
            </a:r>
          </a:p>
          <a:p>
            <a:r>
              <a:rPr lang="cs-CZ" sz="2800" dirty="0" err="1" smtClean="0"/>
              <a:t>Decorations</a:t>
            </a:r>
            <a:endParaRPr lang="cs-CZ" sz="2800" dirty="0" smtClean="0"/>
          </a:p>
          <a:p>
            <a:r>
              <a:rPr lang="cs-CZ" sz="2800" dirty="0" err="1" smtClean="0"/>
              <a:t>Other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89904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b="1" dirty="0" err="1" smtClean="0"/>
              <a:t>Family</a:t>
            </a:r>
            <a:r>
              <a:rPr lang="cs-CZ" sz="2800" b="1" dirty="0" smtClean="0"/>
              <a:t>							B1</a:t>
            </a:r>
            <a:br>
              <a:rPr lang="cs-CZ" sz="2800" b="1" dirty="0" smtClean="0"/>
            </a:br>
            <a:r>
              <a:rPr lang="cs-CZ" sz="2800" b="1" dirty="0" err="1" smtClean="0"/>
              <a:t>Vocabulary</a:t>
            </a:r>
            <a:r>
              <a:rPr lang="cs-CZ" sz="2800" b="1" dirty="0" smtClean="0"/>
              <a:t> Bank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dirty="0" smtClean="0"/>
              <a:t>a</a:t>
            </a:r>
            <a:r>
              <a:rPr lang="cs-CZ" dirty="0"/>
              <a:t> </a:t>
            </a:r>
            <a:r>
              <a:rPr lang="cs-CZ" dirty="0" err="1" smtClean="0"/>
              <a:t>niece</a:t>
            </a:r>
            <a:r>
              <a:rPr lang="cs-CZ" dirty="0" smtClean="0"/>
              <a:t> / a </a:t>
            </a:r>
            <a:r>
              <a:rPr lang="cs-CZ" dirty="0" err="1" smtClean="0"/>
              <a:t>nephew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 err="1" smtClean="0"/>
              <a:t>cousin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sister</a:t>
            </a:r>
            <a:r>
              <a:rPr lang="cs-CZ" dirty="0" smtClean="0"/>
              <a:t>-in-</a:t>
            </a:r>
            <a:r>
              <a:rPr lang="cs-CZ" dirty="0" err="1" smtClean="0"/>
              <a:t>law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great</a:t>
            </a:r>
            <a:r>
              <a:rPr lang="cs-CZ" smtClean="0"/>
              <a:t>-grand parent</a:t>
            </a:r>
            <a:endParaRPr lang="cs-CZ" dirty="0" smtClean="0"/>
          </a:p>
          <a:p>
            <a:r>
              <a:rPr lang="cs-CZ" dirty="0" err="1"/>
              <a:t>a</a:t>
            </a:r>
            <a:r>
              <a:rPr lang="cs-CZ" dirty="0" err="1" smtClean="0"/>
              <a:t>n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child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endParaRPr lang="cs-CZ" dirty="0" smtClean="0"/>
          </a:p>
          <a:p>
            <a:r>
              <a:rPr lang="cs-CZ" dirty="0"/>
              <a:t>a </a:t>
            </a:r>
            <a:r>
              <a:rPr lang="cs-CZ" dirty="0" err="1" smtClean="0"/>
              <a:t>widow</a:t>
            </a:r>
            <a:r>
              <a:rPr lang="cs-CZ" dirty="0" smtClean="0"/>
              <a:t> / </a:t>
            </a:r>
            <a:r>
              <a:rPr lang="cs-CZ" dirty="0"/>
              <a:t>a </a:t>
            </a:r>
            <a:r>
              <a:rPr lang="cs-CZ" dirty="0" err="1"/>
              <a:t>widower</a:t>
            </a:r>
            <a:endParaRPr lang="cs-CZ" dirty="0"/>
          </a:p>
          <a:p>
            <a:r>
              <a:rPr lang="cs-CZ" dirty="0"/>
              <a:t>a </a:t>
            </a:r>
            <a:r>
              <a:rPr lang="cs-CZ" dirty="0" err="1" smtClean="0"/>
              <a:t>pensioner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 </a:t>
            </a:r>
            <a:r>
              <a:rPr lang="cs-CZ" dirty="0" err="1" smtClean="0"/>
              <a:t>stepmother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0458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cs-CZ" dirty="0" err="1" smtClean="0"/>
              <a:t>relationship</a:t>
            </a:r>
            <a:endParaRPr lang="cs-CZ" dirty="0" smtClean="0"/>
          </a:p>
          <a:p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occasion</a:t>
            </a:r>
            <a:endParaRPr lang="cs-CZ" dirty="0"/>
          </a:p>
          <a:p>
            <a:r>
              <a:rPr lang="cs-CZ" dirty="0" smtClean="0"/>
              <a:t>to </a:t>
            </a:r>
            <a:r>
              <a:rPr lang="cs-CZ" dirty="0" err="1" smtClean="0"/>
              <a:t>look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o </a:t>
            </a:r>
            <a:r>
              <a:rPr lang="cs-CZ" dirty="0" err="1"/>
              <a:t>t</a:t>
            </a:r>
            <a:r>
              <a:rPr lang="cs-CZ" dirty="0" err="1" smtClean="0"/>
              <a:t>ake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o </a:t>
            </a:r>
            <a:r>
              <a:rPr lang="cs-CZ" dirty="0" err="1" smtClean="0"/>
              <a:t>admire</a:t>
            </a:r>
            <a:r>
              <a:rPr lang="cs-CZ" dirty="0" smtClean="0"/>
              <a:t> </a:t>
            </a:r>
            <a:r>
              <a:rPr lang="cs-CZ" dirty="0" err="1" smtClean="0"/>
              <a:t>sb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argument</a:t>
            </a:r>
          </a:p>
          <a:p>
            <a:r>
              <a:rPr lang="cs-CZ" dirty="0"/>
              <a:t>t</a:t>
            </a:r>
            <a:r>
              <a:rPr lang="cs-CZ" dirty="0" smtClean="0"/>
              <a:t>o </a:t>
            </a:r>
            <a:r>
              <a:rPr lang="cs-CZ" dirty="0" err="1" smtClean="0"/>
              <a:t>move</a:t>
            </a:r>
            <a:r>
              <a:rPr lang="cs-CZ" dirty="0" smtClean="0"/>
              <a:t> (in / </a:t>
            </a:r>
            <a:r>
              <a:rPr lang="cs-CZ" dirty="0" err="1" smtClean="0"/>
              <a:t>out</a:t>
            </a:r>
            <a:r>
              <a:rPr lang="cs-CZ" dirty="0" smtClean="0"/>
              <a:t>)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divorced</a:t>
            </a:r>
            <a:endParaRPr lang="cs-CZ" dirty="0" smtClean="0"/>
          </a:p>
          <a:p>
            <a:r>
              <a:rPr lang="cs-CZ" dirty="0"/>
              <a:t>t</a:t>
            </a:r>
            <a:r>
              <a:rPr lang="cs-CZ" dirty="0" smtClean="0"/>
              <a:t>o make </a:t>
            </a:r>
            <a:r>
              <a:rPr lang="cs-CZ" dirty="0" err="1" smtClean="0"/>
              <a:t>sb</a:t>
            </a:r>
            <a:r>
              <a:rPr lang="cs-CZ" dirty="0" smtClean="0"/>
              <a:t> happy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1563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2800" dirty="0" smtClean="0"/>
              <a:t>Zdroje: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Microsoft Office </a:t>
            </a:r>
            <a:r>
              <a:rPr lang="cs-CZ" sz="2800" dirty="0" err="1" smtClean="0"/>
              <a:t>Clipart</a:t>
            </a:r>
            <a:r>
              <a:rPr lang="cs-CZ" sz="2800" smtClean="0"/>
              <a:t> 2012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14109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340</Words>
  <Application>Microsoft Office PowerPoint</Application>
  <PresentationFormat>Předvádění na obrazovce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Rodina (Family) B1</vt:lpstr>
      <vt:lpstr>Topic: Family      B1</vt:lpstr>
      <vt:lpstr>Prezentace aplikace PowerPoint</vt:lpstr>
      <vt:lpstr>Family        B1 Part 2: Task One Describe the photo in detail and mention:</vt:lpstr>
      <vt:lpstr>Family       B1 Task 2: Part Two Compare the two photos and consider the following  points:</vt:lpstr>
      <vt:lpstr>Family       B1 Part 2: Task Three: Tell me about …</vt:lpstr>
      <vt:lpstr>Family       B1 Part 4: Role play</vt:lpstr>
      <vt:lpstr>Family       B1 Vocabulary Bank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LENOVO</cp:lastModifiedBy>
  <cp:revision>88</cp:revision>
  <dcterms:created xsi:type="dcterms:W3CDTF">2012-06-18T15:15:37Z</dcterms:created>
  <dcterms:modified xsi:type="dcterms:W3CDTF">2013-05-02T08:44:08Z</dcterms:modified>
</cp:coreProperties>
</file>