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9" r:id="rId6"/>
    <p:sldId id="270" r:id="rId7"/>
    <p:sldId id="271" r:id="rId8"/>
    <p:sldId id="272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3" autoAdjust="0"/>
    <p:restoredTop sz="93719" autoAdjust="0"/>
  </p:normalViewPr>
  <p:slideViewPr>
    <p:cSldViewPr>
      <p:cViewPr>
        <p:scale>
          <a:sx n="110" d="100"/>
          <a:sy n="110" d="100"/>
        </p:scale>
        <p:origin x="-72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Rodina (</a:t>
            </a:r>
            <a:r>
              <a:rPr lang="cs-CZ" sz="3600" b="1" dirty="0" err="1" smtClean="0"/>
              <a:t>Family</a:t>
            </a:r>
            <a:r>
              <a:rPr lang="cs-CZ" sz="3600" b="1" dirty="0" smtClean="0"/>
              <a:t>) B2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088854"/>
              </p:ext>
            </p:extLst>
          </p:nvPr>
        </p:nvGraphicFramePr>
        <p:xfrm>
          <a:off x="729019" y="2317560"/>
          <a:ext cx="7666515" cy="375290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4255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 smtClean="0"/>
                        <a:t>Angličtina:</a:t>
                      </a:r>
                      <a:r>
                        <a:rPr lang="cs-CZ" sz="1600" baseline="0" dirty="0" smtClean="0"/>
                        <a:t> Maturitní ústní zkouška</a:t>
                      </a:r>
                      <a:endParaRPr lang="cs-CZ" sz="1600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20.10.2012</a:t>
                      </a:r>
                      <a:endParaRPr lang="cs-CZ" sz="1600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 smtClean="0"/>
                        <a:t>3.,</a:t>
                      </a:r>
                      <a:r>
                        <a:rPr lang="cs-CZ" sz="1600" baseline="0" dirty="0" smtClean="0"/>
                        <a:t> 4. ročník čtyřletého gymnázia / septima, oktáva osmiletého gymnázia, úroveň B2</a:t>
                      </a:r>
                      <a:endParaRPr lang="cs-CZ" sz="1600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Vhodné</a:t>
                      </a:r>
                      <a:r>
                        <a:rPr lang="cs-CZ" sz="1600" baseline="0" dirty="0" smtClean="0"/>
                        <a:t> jako doplněk k ústní části MZ – praktická forma nácviku maturitního zadání úkolu 1, 2, 4</a:t>
                      </a:r>
                      <a:endParaRPr lang="cs-CZ" sz="1600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Napomáhá</a:t>
                      </a:r>
                      <a:r>
                        <a:rPr lang="cs-CZ" sz="1600" baseline="0" dirty="0" smtClean="0"/>
                        <a:t> studentovi s pohotovým ovládáním nezbytných strategií potřebných ke zvládnutí ústní MZ a poskytuje podpůrnou slovní zásobu tématu a vhodné komunikační obraty.</a:t>
                      </a:r>
                      <a:endParaRPr lang="cs-CZ" sz="1600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Mgr.</a:t>
                      </a:r>
                      <a:r>
                        <a:rPr lang="cs-CZ" sz="1600" baseline="0" dirty="0" smtClean="0"/>
                        <a:t> Jana Jiříkovská</a:t>
                      </a:r>
                      <a:endParaRPr lang="cs-CZ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VY_22_INOVACE_03_AJIR06</a:t>
                      </a:r>
                      <a:endParaRPr lang="cs-CZ" sz="16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err="1" smtClean="0"/>
              <a:t>Topic</a:t>
            </a:r>
            <a:r>
              <a:rPr lang="cs-CZ" sz="3200" b="1" dirty="0" smtClean="0"/>
              <a:t>: </a:t>
            </a:r>
            <a:r>
              <a:rPr lang="cs-CZ" sz="3200" b="1" dirty="0" err="1" smtClean="0"/>
              <a:t>Family</a:t>
            </a:r>
            <a:r>
              <a:rPr lang="cs-CZ" sz="3200" b="1" dirty="0" smtClean="0"/>
              <a:t>						B2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2800" b="1" dirty="0" err="1" smtClean="0"/>
              <a:t>Task</a:t>
            </a:r>
            <a:r>
              <a:rPr lang="cs-CZ" sz="2800" b="1" dirty="0" smtClean="0"/>
              <a:t> 1: </a:t>
            </a:r>
            <a:r>
              <a:rPr lang="cs-CZ" sz="2800" b="1" dirty="0" err="1" smtClean="0"/>
              <a:t>Questions</a:t>
            </a:r>
            <a:endParaRPr lang="cs-CZ" sz="2800" b="1" dirty="0" smtClean="0"/>
          </a:p>
          <a:p>
            <a:pPr marL="0" indent="0">
              <a:buNone/>
            </a:pPr>
            <a:r>
              <a:rPr lang="cs-CZ" sz="2800" dirty="0" err="1" smtClean="0"/>
              <a:t>Answer</a:t>
            </a:r>
            <a:r>
              <a:rPr lang="cs-CZ" sz="2800" dirty="0" smtClean="0"/>
              <a:t>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 err="1" smtClean="0"/>
              <a:t>following</a:t>
            </a:r>
            <a:r>
              <a:rPr lang="cs-CZ" sz="2800" dirty="0" smtClean="0"/>
              <a:t> </a:t>
            </a:r>
            <a:r>
              <a:rPr lang="cs-CZ" sz="2800" dirty="0" err="1" smtClean="0"/>
              <a:t>questions</a:t>
            </a:r>
            <a:r>
              <a:rPr lang="cs-CZ" sz="2800" dirty="0" smtClean="0"/>
              <a:t>. </a:t>
            </a:r>
            <a:r>
              <a:rPr lang="cs-CZ" sz="2800" dirty="0" err="1" smtClean="0"/>
              <a:t>Give</a:t>
            </a:r>
            <a:r>
              <a:rPr lang="cs-CZ" sz="2800" dirty="0" smtClean="0"/>
              <a:t> </a:t>
            </a:r>
            <a:r>
              <a:rPr lang="cs-CZ" sz="2800" dirty="0" err="1" smtClean="0"/>
              <a:t>detailed</a:t>
            </a:r>
            <a:r>
              <a:rPr lang="cs-CZ" sz="2800" dirty="0" smtClean="0"/>
              <a:t> </a:t>
            </a:r>
            <a:r>
              <a:rPr lang="cs-CZ" sz="2800" dirty="0" err="1" smtClean="0"/>
              <a:t>answers</a:t>
            </a:r>
            <a:r>
              <a:rPr lang="cs-CZ" sz="2800" dirty="0" smtClean="0"/>
              <a:t>,  </a:t>
            </a:r>
            <a:r>
              <a:rPr lang="cs-CZ" sz="2800" dirty="0" err="1" smtClean="0"/>
              <a:t>if</a:t>
            </a:r>
            <a:r>
              <a:rPr lang="cs-CZ" sz="2800" dirty="0" smtClean="0"/>
              <a:t> </a:t>
            </a:r>
            <a:r>
              <a:rPr lang="cs-CZ" sz="2800" dirty="0" err="1" smtClean="0"/>
              <a:t>possible</a:t>
            </a:r>
            <a:r>
              <a:rPr lang="cs-CZ" sz="2800" dirty="0" smtClean="0"/>
              <a:t>.</a:t>
            </a:r>
          </a:p>
          <a:p>
            <a:pPr marL="0" indent="0">
              <a:buNone/>
            </a:pPr>
            <a:endParaRPr lang="cs-CZ" sz="2800" dirty="0" smtClean="0"/>
          </a:p>
          <a:p>
            <a:pPr>
              <a:lnSpc>
                <a:spcPct val="120000"/>
              </a:lnSpc>
            </a:pPr>
            <a:r>
              <a:rPr lang="cs-CZ" dirty="0" err="1" smtClean="0"/>
              <a:t>What</a:t>
            </a:r>
            <a:r>
              <a:rPr lang="cs-CZ" dirty="0" smtClean="0"/>
              <a:t> are </a:t>
            </a:r>
            <a:r>
              <a:rPr lang="cs-CZ" dirty="0" err="1" smtClean="0"/>
              <a:t>the</a:t>
            </a:r>
            <a:r>
              <a:rPr lang="cs-CZ" dirty="0" smtClean="0"/>
              <a:t> pros and </a:t>
            </a:r>
            <a:r>
              <a:rPr lang="cs-CZ" dirty="0" err="1" smtClean="0"/>
              <a:t>cons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having</a:t>
            </a:r>
            <a:r>
              <a:rPr lang="cs-CZ" dirty="0" smtClean="0"/>
              <a:t> </a:t>
            </a:r>
            <a:r>
              <a:rPr lang="cs-CZ" dirty="0" err="1" smtClean="0"/>
              <a:t>siblings</a:t>
            </a:r>
            <a:r>
              <a:rPr lang="cs-CZ" dirty="0" smtClean="0"/>
              <a:t>?</a:t>
            </a:r>
          </a:p>
          <a:p>
            <a:pPr>
              <a:lnSpc>
                <a:spcPct val="120000"/>
              </a:lnSpc>
            </a:pPr>
            <a:r>
              <a:rPr lang="cs-CZ" dirty="0" err="1" smtClean="0"/>
              <a:t>Describe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relationship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have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one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family</a:t>
            </a:r>
            <a:r>
              <a:rPr lang="cs-CZ" dirty="0" smtClean="0"/>
              <a:t> </a:t>
            </a:r>
            <a:r>
              <a:rPr lang="cs-CZ" dirty="0" err="1" smtClean="0"/>
              <a:t>members</a:t>
            </a:r>
            <a:r>
              <a:rPr lang="cs-CZ" dirty="0" smtClean="0"/>
              <a:t>.</a:t>
            </a:r>
          </a:p>
          <a:p>
            <a:pPr>
              <a:lnSpc>
                <a:spcPct val="120000"/>
              </a:lnSpc>
            </a:pPr>
            <a:r>
              <a:rPr lang="cs-CZ" dirty="0" smtClean="0"/>
              <a:t>Do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take</a:t>
            </a:r>
            <a:r>
              <a:rPr lang="cs-CZ" dirty="0" smtClean="0"/>
              <a:t> </a:t>
            </a:r>
            <a:r>
              <a:rPr lang="cs-CZ" dirty="0" err="1" smtClean="0"/>
              <a:t>after</a:t>
            </a:r>
            <a:r>
              <a:rPr lang="cs-CZ" dirty="0" smtClean="0"/>
              <a:t>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mother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father</a:t>
            </a:r>
            <a:r>
              <a:rPr lang="cs-CZ" dirty="0" smtClean="0"/>
              <a:t>? In </a:t>
            </a:r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ways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itchFamily="2" charset="2"/>
              <a:buChar char="§"/>
            </a:pPr>
            <a:endParaRPr lang="cs-CZ" dirty="0" smtClean="0"/>
          </a:p>
          <a:p>
            <a:pPr>
              <a:buFont typeface="Wingdings" pitchFamily="2" charset="2"/>
              <a:buChar char="§"/>
            </a:pPr>
            <a:endParaRPr lang="cs-CZ" dirty="0"/>
          </a:p>
          <a:p>
            <a:pPr>
              <a:buFont typeface="Wingdings" pitchFamily="2" charset="2"/>
              <a:buChar char="§"/>
            </a:pPr>
            <a:endParaRPr lang="cs-CZ" dirty="0" smtClean="0"/>
          </a:p>
          <a:p>
            <a:pPr>
              <a:buFont typeface="Wingdings" pitchFamily="2" charset="2"/>
              <a:buChar char="§"/>
            </a:pPr>
            <a:endParaRPr lang="cs-CZ" dirty="0"/>
          </a:p>
          <a:p>
            <a:pPr>
              <a:buFont typeface="Wingdings" pitchFamily="2" charset="2"/>
              <a:buChar char="§"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683568" y="1268760"/>
            <a:ext cx="8064896" cy="4401205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cs-CZ" sz="28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cs-CZ" sz="3200" dirty="0" smtClean="0"/>
              <a:t>Do </a:t>
            </a:r>
            <a:r>
              <a:rPr lang="cs-CZ" sz="3200" dirty="0" err="1" smtClean="0"/>
              <a:t>you</a:t>
            </a:r>
            <a:r>
              <a:rPr lang="cs-CZ" sz="3200" dirty="0" smtClean="0"/>
              <a:t> </a:t>
            </a:r>
            <a:r>
              <a:rPr lang="cs-CZ" sz="3200" dirty="0" err="1" smtClean="0"/>
              <a:t>ever</a:t>
            </a:r>
            <a:r>
              <a:rPr lang="cs-CZ" sz="3200" dirty="0" smtClean="0"/>
              <a:t> </a:t>
            </a:r>
            <a:r>
              <a:rPr lang="cs-CZ" sz="3200" dirty="0" err="1" smtClean="0"/>
              <a:t>quarrel</a:t>
            </a:r>
            <a:r>
              <a:rPr lang="cs-CZ" sz="3200" dirty="0" smtClean="0"/>
              <a:t> </a:t>
            </a:r>
            <a:r>
              <a:rPr lang="cs-CZ" sz="3200" dirty="0" err="1" smtClean="0"/>
              <a:t>with</a:t>
            </a:r>
            <a:r>
              <a:rPr lang="cs-CZ" sz="3200" dirty="0" smtClean="0"/>
              <a:t> </a:t>
            </a:r>
            <a:r>
              <a:rPr lang="cs-CZ" sz="3200" dirty="0" err="1" smtClean="0"/>
              <a:t>your</a:t>
            </a:r>
            <a:r>
              <a:rPr lang="cs-CZ" sz="3200" dirty="0" smtClean="0"/>
              <a:t> </a:t>
            </a:r>
            <a:r>
              <a:rPr lang="cs-CZ" sz="3200" dirty="0" err="1" smtClean="0"/>
              <a:t>relatives</a:t>
            </a:r>
            <a:r>
              <a:rPr lang="cs-CZ" sz="3200" dirty="0" smtClean="0"/>
              <a:t>? </a:t>
            </a:r>
            <a:r>
              <a:rPr lang="cs-CZ" sz="3200" dirty="0" err="1" smtClean="0"/>
              <a:t>How</a:t>
            </a:r>
            <a:r>
              <a:rPr lang="cs-CZ" sz="3200" dirty="0" smtClean="0"/>
              <a:t> </a:t>
            </a:r>
            <a:r>
              <a:rPr lang="cs-CZ" sz="3200" dirty="0"/>
              <a:t>do </a:t>
            </a:r>
            <a:r>
              <a:rPr lang="cs-CZ" sz="3200" dirty="0" err="1"/>
              <a:t>you</a:t>
            </a:r>
            <a:r>
              <a:rPr lang="cs-CZ" sz="3200" dirty="0"/>
              <a:t> </a:t>
            </a:r>
            <a:r>
              <a:rPr lang="cs-CZ" sz="3200" dirty="0" err="1"/>
              <a:t>reconcile</a:t>
            </a:r>
            <a:r>
              <a:rPr lang="cs-CZ" sz="3200" dirty="0" smtClean="0"/>
              <a:t>?</a:t>
            </a:r>
          </a:p>
          <a:p>
            <a:r>
              <a:rPr lang="cs-CZ" sz="3200" dirty="0"/>
              <a:t> </a:t>
            </a:r>
            <a:r>
              <a:rPr lang="cs-CZ" sz="3200" dirty="0" smtClean="0"/>
              <a:t>   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cs-CZ" sz="3200" dirty="0" err="1" smtClean="0"/>
              <a:t>What</a:t>
            </a:r>
            <a:r>
              <a:rPr lang="cs-CZ" sz="3200" dirty="0" smtClean="0"/>
              <a:t> </a:t>
            </a:r>
            <a:r>
              <a:rPr lang="cs-CZ" sz="3200" dirty="0" err="1" smtClean="0"/>
              <a:t>household</a:t>
            </a:r>
            <a:r>
              <a:rPr lang="cs-CZ" sz="3200" dirty="0" smtClean="0"/>
              <a:t> </a:t>
            </a:r>
            <a:r>
              <a:rPr lang="cs-CZ" sz="3200" dirty="0" err="1" smtClean="0"/>
              <a:t>chores</a:t>
            </a:r>
            <a:r>
              <a:rPr lang="cs-CZ" sz="3200" dirty="0" smtClean="0"/>
              <a:t> do </a:t>
            </a:r>
            <a:r>
              <a:rPr lang="cs-CZ" sz="3200" dirty="0" err="1" smtClean="0"/>
              <a:t>you</a:t>
            </a:r>
            <a:r>
              <a:rPr lang="cs-CZ" sz="3200" dirty="0" smtClean="0"/>
              <a:t> do?</a:t>
            </a:r>
          </a:p>
          <a:p>
            <a:endParaRPr lang="cs-CZ" sz="32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cs-CZ" sz="3200" dirty="0" smtClean="0"/>
              <a:t>Do </a:t>
            </a:r>
            <a:r>
              <a:rPr lang="cs-CZ" sz="3200" dirty="0" err="1" smtClean="0"/>
              <a:t>you</a:t>
            </a:r>
            <a:r>
              <a:rPr lang="cs-CZ" sz="3200" dirty="0" smtClean="0"/>
              <a:t> </a:t>
            </a:r>
            <a:r>
              <a:rPr lang="cs-CZ" sz="3200" dirty="0" err="1" smtClean="0"/>
              <a:t>have</a:t>
            </a:r>
            <a:r>
              <a:rPr lang="cs-CZ" sz="3200" dirty="0" smtClean="0"/>
              <a:t> </a:t>
            </a:r>
            <a:r>
              <a:rPr lang="cs-CZ" sz="3200" dirty="0" err="1" smtClean="0"/>
              <a:t>family</a:t>
            </a:r>
            <a:r>
              <a:rPr lang="cs-CZ" sz="3200" dirty="0" smtClean="0"/>
              <a:t> </a:t>
            </a:r>
            <a:r>
              <a:rPr lang="cs-CZ" sz="3200" dirty="0" err="1" smtClean="0"/>
              <a:t>gatherings</a:t>
            </a:r>
            <a:r>
              <a:rPr lang="cs-CZ" sz="3200" dirty="0" smtClean="0"/>
              <a:t>? On </a:t>
            </a:r>
            <a:r>
              <a:rPr lang="cs-CZ" sz="3200" dirty="0" err="1" smtClean="0"/>
              <a:t>which</a:t>
            </a:r>
            <a:endParaRPr lang="cs-CZ" sz="3200" dirty="0" smtClean="0"/>
          </a:p>
          <a:p>
            <a:r>
              <a:rPr lang="cs-CZ" sz="3200" dirty="0" smtClean="0"/>
              <a:t>     </a:t>
            </a:r>
            <a:r>
              <a:rPr lang="cs-CZ" sz="3200" dirty="0" err="1" smtClean="0"/>
              <a:t>occasions</a:t>
            </a:r>
            <a:r>
              <a:rPr lang="cs-CZ" sz="3200" dirty="0" smtClean="0"/>
              <a:t>?</a:t>
            </a:r>
            <a:endParaRPr lang="cs-CZ" sz="3200" dirty="0"/>
          </a:p>
          <a:p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4036719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l"/>
            <a:r>
              <a:rPr lang="cs-CZ" sz="2800" b="1" dirty="0" err="1" smtClean="0"/>
              <a:t>Family</a:t>
            </a:r>
            <a:r>
              <a:rPr lang="cs-CZ" sz="2800" b="1" dirty="0" smtClean="0"/>
              <a:t> 							B2</a:t>
            </a:r>
            <a:br>
              <a:rPr lang="cs-CZ" sz="2800" b="1" dirty="0" smtClean="0"/>
            </a:br>
            <a:r>
              <a:rPr lang="cs-CZ" sz="2400" b="1" dirty="0" smtClean="0"/>
              <a:t>Part 2: </a:t>
            </a:r>
            <a:r>
              <a:rPr lang="cs-CZ" sz="2400" b="1" dirty="0" err="1" smtClean="0"/>
              <a:t>Task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One</a:t>
            </a:r>
            <a:r>
              <a:rPr lang="cs-CZ" sz="2400" b="1" dirty="0"/>
              <a:t/>
            </a:r>
            <a:br>
              <a:rPr lang="cs-CZ" sz="2400" b="1" dirty="0"/>
            </a:br>
            <a:r>
              <a:rPr lang="cs-CZ" sz="2400" b="1" dirty="0" err="1" smtClean="0"/>
              <a:t>Compare</a:t>
            </a:r>
            <a:r>
              <a:rPr lang="cs-CZ" sz="2400" b="1" dirty="0" smtClean="0"/>
              <a:t> and </a:t>
            </a:r>
            <a:r>
              <a:rPr lang="cs-CZ" sz="2400" b="1" dirty="0" err="1" smtClean="0"/>
              <a:t>contrast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the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photos</a:t>
            </a:r>
            <a:r>
              <a:rPr lang="cs-CZ" sz="2400" b="1" dirty="0" smtClean="0"/>
              <a:t> in </a:t>
            </a:r>
            <a:r>
              <a:rPr lang="cs-CZ" sz="2400" b="1" dirty="0" err="1" smtClean="0"/>
              <a:t>details</a:t>
            </a:r>
            <a:r>
              <a:rPr lang="cs-CZ" sz="2400" b="1" dirty="0" smtClean="0"/>
              <a:t> and </a:t>
            </a:r>
            <a:r>
              <a:rPr lang="cs-CZ" sz="2400" b="1" dirty="0" err="1" smtClean="0"/>
              <a:t>consider</a:t>
            </a:r>
            <a:r>
              <a:rPr lang="cs-CZ" sz="2400" b="1" dirty="0" smtClean="0"/>
              <a:t/>
            </a:r>
            <a:br>
              <a:rPr lang="cs-CZ" sz="2400" b="1" dirty="0" smtClean="0"/>
            </a:br>
            <a:r>
              <a:rPr lang="cs-CZ" sz="2400" b="1" dirty="0" err="1" smtClean="0"/>
              <a:t>the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following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points</a:t>
            </a:r>
            <a:r>
              <a:rPr lang="cs-CZ" sz="2400" b="1" dirty="0" smtClean="0"/>
              <a:t>:</a:t>
            </a:r>
            <a:endParaRPr lang="cs-CZ" sz="2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95536" y="2132857"/>
            <a:ext cx="2016224" cy="3096343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cs-CZ" sz="2400" b="1" dirty="0" err="1" smtClean="0"/>
              <a:t>Location</a:t>
            </a:r>
            <a:endParaRPr lang="cs-CZ" sz="2400" b="1" dirty="0" smtClean="0"/>
          </a:p>
          <a:p>
            <a:r>
              <a:rPr lang="cs-CZ" sz="2400" b="1" dirty="0" err="1" smtClean="0"/>
              <a:t>Occasion</a:t>
            </a:r>
            <a:endParaRPr lang="cs-CZ" sz="2400" b="1" dirty="0" smtClean="0"/>
          </a:p>
          <a:p>
            <a:r>
              <a:rPr lang="cs-CZ" sz="2400" b="1" dirty="0" err="1" smtClean="0"/>
              <a:t>Activity</a:t>
            </a:r>
            <a:endParaRPr lang="cs-CZ" sz="2400" b="1" dirty="0" smtClean="0"/>
          </a:p>
          <a:p>
            <a:r>
              <a:rPr lang="cs-CZ" sz="2400" b="1" dirty="0" err="1" smtClean="0"/>
              <a:t>People</a:t>
            </a:r>
            <a:endParaRPr lang="cs-CZ" sz="2400" b="1" dirty="0" smtClean="0"/>
          </a:p>
          <a:p>
            <a:r>
              <a:rPr lang="cs-CZ" sz="2400" b="1" dirty="0" err="1" smtClean="0"/>
              <a:t>Feelings</a:t>
            </a:r>
            <a:endParaRPr lang="cs-CZ" sz="2400" b="1" dirty="0" smtClean="0"/>
          </a:p>
          <a:p>
            <a:r>
              <a:rPr lang="cs-CZ" sz="2400" b="1" dirty="0" err="1" smtClean="0"/>
              <a:t>Other</a:t>
            </a:r>
            <a:endParaRPr lang="cs-CZ" sz="2400" b="1" dirty="0"/>
          </a:p>
        </p:txBody>
      </p:sp>
      <p:pic>
        <p:nvPicPr>
          <p:cNvPr id="2050" name="Picture 2" descr="C:\Documents and Settings\LENOVO\Local Settings\Temporary Internet Files\Content.IE5\XA9847UT\MP900442266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132856"/>
            <a:ext cx="3741056" cy="2494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Documents and Settings\LENOVO\Local Settings\Temporary Internet Files\Content.IE5\N2F040ND\MP900178955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190081"/>
            <a:ext cx="36576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674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l"/>
            <a:r>
              <a:rPr lang="cs-CZ" sz="2800" b="1" dirty="0" smtClean="0"/>
              <a:t/>
            </a:r>
            <a:br>
              <a:rPr lang="cs-CZ" sz="2800" b="1" dirty="0" smtClean="0"/>
            </a:br>
            <a:r>
              <a:rPr lang="cs-CZ" sz="2800" b="1" dirty="0" smtClean="0"/>
              <a:t/>
            </a:r>
            <a:br>
              <a:rPr lang="cs-CZ" sz="2800" b="1" dirty="0" smtClean="0"/>
            </a:br>
            <a:r>
              <a:rPr lang="cs-CZ" sz="2400" b="1" dirty="0" err="1" smtClean="0"/>
              <a:t>Family</a:t>
            </a:r>
            <a:r>
              <a:rPr lang="cs-CZ" sz="2400" b="1" dirty="0" smtClean="0"/>
              <a:t>								B2</a:t>
            </a:r>
            <a:br>
              <a:rPr lang="cs-CZ" sz="2400" b="1" dirty="0" smtClean="0"/>
            </a:br>
            <a:r>
              <a:rPr lang="cs-CZ" sz="2400" b="1" dirty="0" smtClean="0"/>
              <a:t>Part 2: </a:t>
            </a:r>
            <a:r>
              <a:rPr lang="cs-CZ" sz="2400" b="1" dirty="0" err="1" smtClean="0"/>
              <a:t>Task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Two</a:t>
            </a:r>
            <a:r>
              <a:rPr lang="cs-CZ" sz="2400" b="1" smtClean="0"/>
              <a:t/>
            </a:r>
            <a:br>
              <a:rPr lang="cs-CZ" sz="2400" b="1" smtClean="0"/>
            </a:br>
            <a:r>
              <a:rPr lang="cs-CZ" sz="2400" b="1" smtClean="0"/>
              <a:t>Express </a:t>
            </a:r>
            <a:r>
              <a:rPr lang="cs-CZ" sz="2400" b="1" dirty="0" smtClean="0"/>
              <a:t>and </a:t>
            </a:r>
            <a:r>
              <a:rPr lang="cs-CZ" sz="2400" b="1" dirty="0" err="1" smtClean="0"/>
              <a:t>justify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your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opinion</a:t>
            </a:r>
            <a:r>
              <a:rPr lang="cs-CZ" sz="2400" b="1" dirty="0" smtClean="0"/>
              <a:t> on </a:t>
            </a:r>
            <a:r>
              <a:rPr lang="cs-CZ" sz="2400" b="1" dirty="0" err="1" smtClean="0"/>
              <a:t>the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following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statements</a:t>
            </a:r>
            <a:r>
              <a:rPr lang="cs-CZ" sz="2400" b="1" dirty="0" smtClean="0"/>
              <a:t>:</a:t>
            </a:r>
            <a:br>
              <a:rPr lang="cs-CZ" sz="2400" b="1" dirty="0" smtClean="0"/>
            </a:br>
            <a:r>
              <a:rPr lang="cs-CZ" sz="2800" b="1" dirty="0" smtClean="0"/>
              <a:t/>
            </a:r>
            <a:br>
              <a:rPr lang="cs-CZ" sz="2800" b="1" dirty="0" smtClean="0"/>
            </a:br>
            <a:r>
              <a:rPr lang="cs-CZ" sz="2800" b="1" dirty="0" smtClean="0"/>
              <a:t/>
            </a:r>
            <a:br>
              <a:rPr lang="cs-CZ" sz="2800" b="1" dirty="0" smtClean="0"/>
            </a:br>
            <a:endParaRPr lang="cs-CZ" sz="2800" b="1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youngest</a:t>
            </a:r>
            <a:r>
              <a:rPr lang="cs-CZ" dirty="0" smtClean="0"/>
              <a:t> </a:t>
            </a:r>
            <a:r>
              <a:rPr lang="cs-CZ" dirty="0" err="1" smtClean="0"/>
              <a:t>children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family</a:t>
            </a:r>
            <a:r>
              <a:rPr lang="cs-CZ" dirty="0" smtClean="0"/>
              <a:t> are </a:t>
            </a:r>
            <a:r>
              <a:rPr lang="cs-CZ" dirty="0" err="1" smtClean="0"/>
              <a:t>always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most </a:t>
            </a:r>
            <a:r>
              <a:rPr lang="cs-CZ" dirty="0" err="1" smtClean="0"/>
              <a:t>spoilt</a:t>
            </a:r>
            <a:r>
              <a:rPr lang="cs-CZ" dirty="0" smtClean="0"/>
              <a:t> </a:t>
            </a:r>
            <a:r>
              <a:rPr lang="cs-CZ" dirty="0" err="1" smtClean="0"/>
              <a:t>ones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Today</a:t>
            </a:r>
            <a:r>
              <a:rPr lang="cs-CZ" dirty="0" smtClean="0"/>
              <a:t>,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young</a:t>
            </a:r>
            <a:r>
              <a:rPr lang="cs-CZ" dirty="0" smtClean="0"/>
              <a:t> </a:t>
            </a:r>
            <a:r>
              <a:rPr lang="cs-CZ" dirty="0" err="1" smtClean="0"/>
              <a:t>generation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more </a:t>
            </a:r>
            <a:r>
              <a:rPr lang="cs-CZ" dirty="0" err="1" smtClean="0"/>
              <a:t>intelligent</a:t>
            </a:r>
            <a:r>
              <a:rPr lang="cs-CZ" dirty="0" smtClean="0"/>
              <a:t> </a:t>
            </a:r>
            <a:r>
              <a:rPr lang="cs-CZ" dirty="0" err="1" smtClean="0"/>
              <a:t>than</a:t>
            </a:r>
            <a:r>
              <a:rPr lang="cs-CZ" dirty="0" smtClean="0"/>
              <a:t> </a:t>
            </a:r>
            <a:r>
              <a:rPr lang="cs-CZ" dirty="0" err="1" smtClean="0"/>
              <a:t>their</a:t>
            </a:r>
            <a:r>
              <a:rPr lang="cs-CZ" dirty="0" smtClean="0"/>
              <a:t> </a:t>
            </a:r>
            <a:r>
              <a:rPr lang="cs-CZ" dirty="0" err="1" smtClean="0"/>
              <a:t>grandparents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Problems</a:t>
            </a:r>
            <a:r>
              <a:rPr lang="cs-CZ" dirty="0" smtClean="0"/>
              <a:t> and </a:t>
            </a:r>
            <a:r>
              <a:rPr lang="cs-CZ" dirty="0" err="1" smtClean="0"/>
              <a:t>misunderstandings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parents</a:t>
            </a:r>
            <a:r>
              <a:rPr lang="cs-CZ" dirty="0" smtClean="0"/>
              <a:t> are </a:t>
            </a:r>
            <a:r>
              <a:rPr lang="cs-CZ" dirty="0" err="1" smtClean="0"/>
              <a:t>inevitable</a:t>
            </a:r>
            <a:r>
              <a:rPr lang="cs-CZ" dirty="0" smtClean="0"/>
              <a:t>.</a:t>
            </a:r>
          </a:p>
          <a:p>
            <a:r>
              <a:rPr lang="cs-CZ" dirty="0" smtClean="0"/>
              <a:t>„</a:t>
            </a:r>
            <a:r>
              <a:rPr lang="cs-CZ" dirty="0" err="1" smtClean="0"/>
              <a:t>One</a:t>
            </a:r>
            <a:r>
              <a:rPr lang="cs-CZ" dirty="0" smtClean="0"/>
              <a:t> </a:t>
            </a:r>
            <a:r>
              <a:rPr lang="cs-CZ" dirty="0" err="1" smtClean="0"/>
              <a:t>good</a:t>
            </a:r>
            <a:r>
              <a:rPr lang="cs-CZ" dirty="0" smtClean="0"/>
              <a:t> </a:t>
            </a:r>
            <a:r>
              <a:rPr lang="cs-CZ" dirty="0" err="1" smtClean="0"/>
              <a:t>mother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worth</a:t>
            </a:r>
            <a:r>
              <a:rPr lang="cs-CZ" dirty="0" smtClean="0"/>
              <a:t> a </a:t>
            </a:r>
            <a:r>
              <a:rPr lang="cs-CZ" dirty="0" err="1" smtClean="0"/>
              <a:t>hundred</a:t>
            </a:r>
            <a:r>
              <a:rPr lang="cs-CZ" dirty="0" smtClean="0"/>
              <a:t> </a:t>
            </a:r>
            <a:r>
              <a:rPr lang="cs-CZ" dirty="0" err="1" smtClean="0"/>
              <a:t>teachers</a:t>
            </a:r>
            <a:r>
              <a:rPr lang="cs-CZ" dirty="0" smtClean="0"/>
              <a:t>.“</a:t>
            </a:r>
          </a:p>
        </p:txBody>
      </p:sp>
    </p:spTree>
    <p:extLst>
      <p:ext uri="{BB962C8B-B14F-4D97-AF65-F5344CB8AC3E}">
        <p14:creationId xmlns:p14="http://schemas.microsoft.com/office/powerpoint/2010/main" val="279161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cs-CZ" sz="2800" b="1" dirty="0" err="1" smtClean="0"/>
              <a:t>Family</a:t>
            </a:r>
            <a:r>
              <a:rPr lang="cs-CZ" sz="2800" b="1" dirty="0" smtClean="0"/>
              <a:t>						</a:t>
            </a:r>
            <a:r>
              <a:rPr lang="cs-CZ" sz="2800" b="1" dirty="0"/>
              <a:t>	</a:t>
            </a:r>
            <a:r>
              <a:rPr lang="cs-CZ" sz="2800" b="1" dirty="0" smtClean="0"/>
              <a:t>B2</a:t>
            </a:r>
            <a:br>
              <a:rPr lang="cs-CZ" sz="2800" b="1" dirty="0" smtClean="0"/>
            </a:br>
            <a:r>
              <a:rPr lang="cs-CZ" sz="2800" b="1" dirty="0" smtClean="0"/>
              <a:t>Part 4: Role play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 err="1" smtClean="0"/>
              <a:t>You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have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been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asked</a:t>
            </a:r>
            <a:r>
              <a:rPr lang="cs-CZ" sz="2400" b="1" dirty="0" smtClean="0"/>
              <a:t> to </a:t>
            </a:r>
            <a:r>
              <a:rPr lang="cs-CZ" sz="2400" b="1" dirty="0" err="1" smtClean="0"/>
              <a:t>submit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an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essay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about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important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stages</a:t>
            </a:r>
            <a:r>
              <a:rPr lang="cs-CZ" sz="2400" b="1" dirty="0" smtClean="0"/>
              <a:t> in </a:t>
            </a:r>
            <a:r>
              <a:rPr lang="cs-CZ" sz="2400" b="1" dirty="0" err="1" smtClean="0"/>
              <a:t>family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lives</a:t>
            </a:r>
            <a:r>
              <a:rPr lang="cs-CZ" sz="2400" b="1" dirty="0" smtClean="0"/>
              <a:t>. </a:t>
            </a:r>
            <a:r>
              <a:rPr lang="cs-CZ" sz="2400" b="1" dirty="0" err="1" smtClean="0"/>
              <a:t>Discuss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with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your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friend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what</a:t>
            </a:r>
            <a:r>
              <a:rPr lang="cs-CZ" sz="2400" b="1" dirty="0" smtClean="0"/>
              <a:t> to </a:t>
            </a:r>
            <a:r>
              <a:rPr lang="cs-CZ" sz="2400" b="1" dirty="0" err="1" smtClean="0"/>
              <a:t>include</a:t>
            </a:r>
            <a:r>
              <a:rPr lang="cs-CZ" sz="2400" b="1" dirty="0" smtClean="0"/>
              <a:t> and </a:t>
            </a:r>
            <a:r>
              <a:rPr lang="cs-CZ" sz="2400" b="1" dirty="0" err="1" smtClean="0"/>
              <a:t>what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the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importance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of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each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is</a:t>
            </a:r>
            <a:r>
              <a:rPr lang="cs-CZ" sz="2400" b="1" dirty="0" smtClean="0"/>
              <a:t>. </a:t>
            </a:r>
          </a:p>
          <a:p>
            <a:pPr marL="0" indent="0">
              <a:buNone/>
            </a:pPr>
            <a:r>
              <a:rPr lang="cs-CZ" sz="2400" dirty="0" err="1" smtClean="0"/>
              <a:t>Here</a:t>
            </a:r>
            <a:r>
              <a:rPr lang="cs-CZ" sz="2400" dirty="0" smtClean="0"/>
              <a:t> are </a:t>
            </a:r>
            <a:r>
              <a:rPr lang="cs-CZ" sz="2400" dirty="0" err="1" smtClean="0"/>
              <a:t>some</a:t>
            </a:r>
            <a:r>
              <a:rPr lang="cs-CZ" sz="2400" dirty="0" smtClean="0"/>
              <a:t> </a:t>
            </a:r>
            <a:r>
              <a:rPr lang="cs-CZ" sz="2400" dirty="0" err="1" smtClean="0"/>
              <a:t>ideas</a:t>
            </a:r>
            <a:r>
              <a:rPr lang="cs-CZ" sz="2400" dirty="0" smtClean="0"/>
              <a:t>:</a:t>
            </a:r>
          </a:p>
          <a:p>
            <a:r>
              <a:rPr lang="cs-CZ" sz="2400" dirty="0" err="1" smtClean="0"/>
              <a:t>Child</a:t>
            </a:r>
            <a:r>
              <a:rPr lang="cs-CZ" sz="2400" dirty="0" smtClean="0"/>
              <a:t> </a:t>
            </a:r>
            <a:r>
              <a:rPr lang="cs-CZ" sz="2400" dirty="0" err="1" smtClean="0"/>
              <a:t>birth</a:t>
            </a:r>
            <a:endParaRPr lang="cs-CZ" sz="2400" dirty="0" smtClean="0"/>
          </a:p>
          <a:p>
            <a:r>
              <a:rPr lang="cs-CZ" sz="2400" dirty="0" err="1" smtClean="0"/>
              <a:t>Marriage</a:t>
            </a:r>
            <a:r>
              <a:rPr lang="cs-CZ" sz="2400" dirty="0" smtClean="0"/>
              <a:t>; </a:t>
            </a:r>
            <a:r>
              <a:rPr lang="cs-CZ" sz="2400" dirty="0" err="1" smtClean="0"/>
              <a:t>divorce</a:t>
            </a:r>
            <a:endParaRPr lang="cs-CZ" sz="2400" dirty="0" smtClean="0"/>
          </a:p>
          <a:p>
            <a:r>
              <a:rPr lang="cs-CZ" sz="2400" dirty="0" err="1" smtClean="0"/>
              <a:t>Death</a:t>
            </a:r>
            <a:endParaRPr lang="cs-CZ" sz="2400" dirty="0" smtClean="0"/>
          </a:p>
          <a:p>
            <a:r>
              <a:rPr lang="cs-CZ" sz="2400" dirty="0" smtClean="0"/>
              <a:t>House </a:t>
            </a:r>
            <a:r>
              <a:rPr lang="cs-CZ" sz="2400" dirty="0" err="1" smtClean="0"/>
              <a:t>moving</a:t>
            </a:r>
            <a:endParaRPr lang="cs-CZ" sz="2400" dirty="0" smtClean="0"/>
          </a:p>
          <a:p>
            <a:r>
              <a:rPr lang="cs-CZ" sz="2400" dirty="0" err="1" smtClean="0"/>
              <a:t>Children</a:t>
            </a:r>
            <a:r>
              <a:rPr lang="cs-CZ" sz="2400" dirty="0" smtClean="0"/>
              <a:t> </a:t>
            </a:r>
            <a:r>
              <a:rPr lang="cs-CZ" sz="2400" dirty="0" err="1" smtClean="0"/>
              <a:t>leaving</a:t>
            </a:r>
            <a:r>
              <a:rPr lang="cs-CZ" sz="2400" dirty="0" smtClean="0"/>
              <a:t> </a:t>
            </a:r>
            <a:r>
              <a:rPr lang="cs-CZ" sz="2400" dirty="0" err="1" smtClean="0"/>
              <a:t>home</a:t>
            </a:r>
            <a:endParaRPr lang="cs-CZ" sz="2400" dirty="0" smtClean="0"/>
          </a:p>
          <a:p>
            <a:r>
              <a:rPr lang="cs-CZ" sz="2400" dirty="0" err="1" smtClean="0"/>
              <a:t>Other</a:t>
            </a:r>
            <a:endParaRPr lang="cs-CZ" sz="2400" dirty="0" smtClean="0"/>
          </a:p>
          <a:p>
            <a:endParaRPr lang="cs-CZ" sz="2400" dirty="0" smtClean="0"/>
          </a:p>
          <a:p>
            <a:pPr marL="0" indent="0">
              <a:buNone/>
            </a:pP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89904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2800" b="1" dirty="0" err="1" smtClean="0"/>
              <a:t>Family</a:t>
            </a:r>
            <a:r>
              <a:rPr lang="cs-CZ" sz="2800" b="1" dirty="0" smtClean="0"/>
              <a:t>							B2</a:t>
            </a:r>
            <a:br>
              <a:rPr lang="cs-CZ" sz="2800" b="1" dirty="0" smtClean="0"/>
            </a:br>
            <a:r>
              <a:rPr lang="cs-CZ" sz="2800" b="1" dirty="0" err="1" smtClean="0"/>
              <a:t>Vocabulary</a:t>
            </a:r>
            <a:r>
              <a:rPr lang="cs-CZ" sz="2800" b="1" dirty="0" smtClean="0"/>
              <a:t> Bank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cs-CZ" dirty="0" err="1" smtClean="0"/>
              <a:t>Siblings</a:t>
            </a:r>
            <a:endParaRPr lang="cs-CZ" dirty="0" smtClean="0"/>
          </a:p>
          <a:p>
            <a:r>
              <a:rPr lang="cs-CZ" dirty="0" smtClean="0"/>
              <a:t>To </a:t>
            </a:r>
            <a:r>
              <a:rPr lang="cs-CZ" dirty="0" err="1" smtClean="0"/>
              <a:t>get</a:t>
            </a:r>
            <a:r>
              <a:rPr lang="cs-CZ" dirty="0" smtClean="0"/>
              <a:t> on /</a:t>
            </a:r>
            <a:r>
              <a:rPr lang="cs-CZ" dirty="0" err="1" smtClean="0"/>
              <a:t>along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sb</a:t>
            </a:r>
            <a:endParaRPr lang="cs-CZ" dirty="0" smtClean="0"/>
          </a:p>
          <a:p>
            <a:r>
              <a:rPr lang="cs-CZ" dirty="0" smtClean="0"/>
              <a:t>To </a:t>
            </a:r>
            <a:r>
              <a:rPr lang="cs-CZ" dirty="0" err="1" smtClean="0"/>
              <a:t>take</a:t>
            </a:r>
            <a:r>
              <a:rPr lang="cs-CZ" dirty="0" smtClean="0"/>
              <a:t> </a:t>
            </a:r>
            <a:r>
              <a:rPr lang="cs-CZ" dirty="0" err="1" smtClean="0"/>
              <a:t>after</a:t>
            </a:r>
            <a:r>
              <a:rPr lang="cs-CZ" dirty="0" smtClean="0"/>
              <a:t> </a:t>
            </a:r>
            <a:r>
              <a:rPr lang="cs-CZ" dirty="0" err="1" smtClean="0"/>
              <a:t>sb</a:t>
            </a:r>
            <a:endParaRPr lang="cs-CZ" dirty="0" smtClean="0"/>
          </a:p>
          <a:p>
            <a:r>
              <a:rPr lang="cs-CZ" dirty="0" smtClean="0"/>
              <a:t>To </a:t>
            </a:r>
            <a:r>
              <a:rPr lang="cs-CZ" dirty="0" err="1" smtClean="0"/>
              <a:t>quarrel</a:t>
            </a:r>
            <a:endParaRPr lang="cs-CZ" dirty="0" smtClean="0"/>
          </a:p>
          <a:p>
            <a:r>
              <a:rPr lang="cs-CZ" dirty="0" smtClean="0"/>
              <a:t>A </a:t>
            </a:r>
            <a:r>
              <a:rPr lang="cs-CZ" dirty="0" err="1" smtClean="0"/>
              <a:t>misunderstanding</a:t>
            </a:r>
            <a:endParaRPr lang="cs-CZ" dirty="0" smtClean="0"/>
          </a:p>
          <a:p>
            <a:r>
              <a:rPr lang="cs-CZ" dirty="0" smtClean="0"/>
              <a:t>A </a:t>
            </a:r>
            <a:r>
              <a:rPr lang="cs-CZ" dirty="0" err="1" smtClean="0"/>
              <a:t>fiancée</a:t>
            </a:r>
            <a:r>
              <a:rPr lang="cs-CZ" dirty="0" smtClean="0"/>
              <a:t> / </a:t>
            </a:r>
            <a:r>
              <a:rPr lang="cs-CZ" dirty="0" err="1" smtClean="0"/>
              <a:t>fiancé</a:t>
            </a:r>
            <a:endParaRPr lang="cs-CZ" dirty="0" smtClean="0"/>
          </a:p>
          <a:p>
            <a:r>
              <a:rPr lang="cs-CZ" dirty="0"/>
              <a:t>A </a:t>
            </a:r>
            <a:r>
              <a:rPr lang="cs-CZ" dirty="0" err="1"/>
              <a:t>toddler</a:t>
            </a:r>
            <a:endParaRPr lang="cs-CZ" dirty="0"/>
          </a:p>
          <a:p>
            <a:r>
              <a:rPr lang="cs-CZ" dirty="0" err="1" smtClean="0"/>
              <a:t>Inevitable</a:t>
            </a:r>
            <a:endParaRPr lang="cs-CZ" dirty="0"/>
          </a:p>
          <a:p>
            <a:r>
              <a:rPr lang="cs-CZ" dirty="0" err="1" smtClean="0"/>
              <a:t>Naughty</a:t>
            </a:r>
            <a:endParaRPr lang="cs-CZ" dirty="0" smtClean="0"/>
          </a:p>
          <a:p>
            <a:r>
              <a:rPr lang="cs-CZ" dirty="0" err="1" smtClean="0"/>
              <a:t>Household</a:t>
            </a:r>
            <a:r>
              <a:rPr lang="cs-CZ" dirty="0" smtClean="0"/>
              <a:t> </a:t>
            </a:r>
            <a:r>
              <a:rPr lang="cs-CZ" dirty="0" err="1" smtClean="0"/>
              <a:t>chores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4008" y="1628800"/>
            <a:ext cx="4038600" cy="4504581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To </a:t>
            </a:r>
            <a:r>
              <a:rPr lang="cs-CZ" dirty="0" err="1" smtClean="0"/>
              <a:t>be</a:t>
            </a:r>
            <a:r>
              <a:rPr lang="cs-CZ" dirty="0" smtClean="0"/>
              <a:t> on maternity </a:t>
            </a:r>
            <a:r>
              <a:rPr lang="cs-CZ" dirty="0" err="1" smtClean="0"/>
              <a:t>leave</a:t>
            </a:r>
            <a:endParaRPr lang="cs-CZ" dirty="0" smtClean="0"/>
          </a:p>
          <a:p>
            <a:r>
              <a:rPr lang="cs-CZ" dirty="0" smtClean="0"/>
              <a:t>To </a:t>
            </a:r>
            <a:r>
              <a:rPr lang="cs-CZ" dirty="0" err="1" smtClean="0"/>
              <a:t>pass</a:t>
            </a:r>
            <a:r>
              <a:rPr lang="cs-CZ" dirty="0" smtClean="0"/>
              <a:t> </a:t>
            </a:r>
            <a:r>
              <a:rPr lang="cs-CZ" dirty="0" err="1" smtClean="0"/>
              <a:t>away</a:t>
            </a:r>
            <a:endParaRPr lang="cs-CZ" dirty="0" smtClean="0"/>
          </a:p>
          <a:p>
            <a:r>
              <a:rPr lang="cs-CZ" dirty="0" smtClean="0"/>
              <a:t>To trust</a:t>
            </a:r>
          </a:p>
          <a:p>
            <a:r>
              <a:rPr lang="cs-CZ" dirty="0" smtClean="0"/>
              <a:t>To support</a:t>
            </a:r>
          </a:p>
          <a:p>
            <a:r>
              <a:rPr lang="cs-CZ" dirty="0" smtClean="0"/>
              <a:t>To </a:t>
            </a:r>
            <a:r>
              <a:rPr lang="cs-CZ" dirty="0" err="1" smtClean="0"/>
              <a:t>get</a:t>
            </a:r>
            <a:r>
              <a:rPr lang="cs-CZ" dirty="0" smtClean="0"/>
              <a:t> </a:t>
            </a:r>
            <a:r>
              <a:rPr lang="cs-CZ" dirty="0" err="1" smtClean="0"/>
              <a:t>irritated</a:t>
            </a:r>
            <a:endParaRPr lang="cs-CZ" dirty="0" smtClean="0"/>
          </a:p>
          <a:p>
            <a:r>
              <a:rPr lang="cs-CZ" dirty="0" smtClean="0"/>
              <a:t>To </a:t>
            </a:r>
            <a:r>
              <a:rPr lang="cs-CZ" dirty="0" err="1" smtClean="0"/>
              <a:t>tease</a:t>
            </a:r>
            <a:r>
              <a:rPr lang="cs-CZ" dirty="0" smtClean="0"/>
              <a:t> </a:t>
            </a:r>
            <a:r>
              <a:rPr lang="cs-CZ" dirty="0" err="1" smtClean="0"/>
              <a:t>sb</a:t>
            </a:r>
            <a:endParaRPr lang="cs-CZ" dirty="0" smtClean="0"/>
          </a:p>
          <a:p>
            <a:r>
              <a:rPr lang="cs-CZ" dirty="0" smtClean="0"/>
              <a:t>To </a:t>
            </a:r>
            <a:r>
              <a:rPr lang="cs-CZ" dirty="0" err="1" smtClean="0"/>
              <a:t>spoil</a:t>
            </a:r>
            <a:r>
              <a:rPr lang="cs-CZ" dirty="0" smtClean="0"/>
              <a:t> </a:t>
            </a:r>
            <a:r>
              <a:rPr lang="cs-CZ" dirty="0" err="1" smtClean="0"/>
              <a:t>sb</a:t>
            </a:r>
            <a:r>
              <a:rPr lang="cs-CZ" dirty="0" smtClean="0"/>
              <a:t> </a:t>
            </a:r>
          </a:p>
          <a:p>
            <a:r>
              <a:rPr lang="cs-CZ" dirty="0" smtClean="0"/>
              <a:t>To </a:t>
            </a:r>
            <a:r>
              <a:rPr lang="cs-CZ" dirty="0" err="1" smtClean="0"/>
              <a:t>tell</a:t>
            </a:r>
            <a:r>
              <a:rPr lang="cs-CZ" dirty="0" smtClean="0"/>
              <a:t> </a:t>
            </a:r>
            <a:r>
              <a:rPr lang="cs-CZ" dirty="0" err="1" smtClean="0"/>
              <a:t>sb</a:t>
            </a:r>
            <a:r>
              <a:rPr lang="cs-CZ" dirty="0" smtClean="0"/>
              <a:t> </a:t>
            </a:r>
            <a:r>
              <a:rPr lang="cs-CZ" dirty="0" err="1" smtClean="0"/>
              <a:t>off</a:t>
            </a:r>
            <a:endParaRPr lang="cs-CZ" dirty="0" smtClean="0"/>
          </a:p>
          <a:p>
            <a:r>
              <a:rPr lang="cs-CZ" dirty="0" smtClean="0"/>
              <a:t>To split up</a:t>
            </a:r>
          </a:p>
          <a:p>
            <a:r>
              <a:rPr lang="cs-CZ" dirty="0"/>
              <a:t>To </a:t>
            </a:r>
            <a:r>
              <a:rPr lang="cs-CZ" dirty="0" err="1"/>
              <a:t>reconcile</a:t>
            </a:r>
            <a:endParaRPr lang="cs-CZ" dirty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15632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2800" dirty="0" smtClean="0"/>
              <a:t>Zdroje:</a:t>
            </a:r>
            <a:endParaRPr lang="cs-CZ" sz="28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 smtClean="0"/>
              <a:t>Microsoft Office </a:t>
            </a:r>
            <a:r>
              <a:rPr lang="cs-CZ" sz="2800" dirty="0" err="1" smtClean="0"/>
              <a:t>Clipart</a:t>
            </a:r>
            <a:r>
              <a:rPr lang="cs-CZ" sz="2800" dirty="0" smtClean="0"/>
              <a:t> 2012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5785668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</TotalTime>
  <Words>344</Words>
  <Application>Microsoft Office PowerPoint</Application>
  <PresentationFormat>Předvádění na obrazovce (4:3)</PresentationFormat>
  <Paragraphs>82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Rodina (Family) B2</vt:lpstr>
      <vt:lpstr>Topic: Family      B2</vt:lpstr>
      <vt:lpstr>Prezentace aplikace PowerPoint</vt:lpstr>
      <vt:lpstr>Family        B2 Part 2: Task One Compare and contrast the photos in details and consider the following points:</vt:lpstr>
      <vt:lpstr>  Family        B2 Part 2: Task Two Express and justify your opinion on the following statements:   </vt:lpstr>
      <vt:lpstr>Family       B2 Part 4: Role play</vt:lpstr>
      <vt:lpstr>Family       B2 Vocabulary Bank</vt:lpstr>
      <vt:lpstr>Zdroje: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LENOVO</cp:lastModifiedBy>
  <cp:revision>107</cp:revision>
  <dcterms:created xsi:type="dcterms:W3CDTF">2012-06-18T15:15:37Z</dcterms:created>
  <dcterms:modified xsi:type="dcterms:W3CDTF">2013-05-02T08:47:03Z</dcterms:modified>
</cp:coreProperties>
</file>