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3719" autoAdjust="0"/>
  </p:normalViewPr>
  <p:slideViewPr>
    <p:cSldViewPr>
      <p:cViewPr>
        <p:scale>
          <a:sx n="110" d="100"/>
          <a:sy n="110" d="100"/>
        </p:scale>
        <p:origin x="10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Společnost (Society) B1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84284"/>
              </p:ext>
            </p:extLst>
          </p:nvPr>
        </p:nvGraphicFramePr>
        <p:xfrm>
          <a:off x="729019" y="2317560"/>
          <a:ext cx="7666515" cy="37529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425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Angličtina: Maturitní ústní zkouška</a:t>
                      </a:r>
                      <a:endParaRPr lang="cs-CZ" sz="160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8.12.2012</a:t>
                      </a:r>
                      <a:endParaRPr lang="cs-CZ" sz="1600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2.až</a:t>
                      </a:r>
                      <a:r>
                        <a:rPr lang="cs-CZ" sz="1600" baseline="0" dirty="0" smtClean="0"/>
                        <a:t> 4. ročník čtyřletého gymnázia / sexta až oktáva osmiletého gymnázia, úroveň B1</a:t>
                      </a:r>
                      <a:endParaRPr lang="cs-CZ" sz="1600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Vhodné</a:t>
                      </a:r>
                      <a:r>
                        <a:rPr lang="cs-CZ" sz="1600" baseline="0" dirty="0" smtClean="0"/>
                        <a:t> jako doplněk k ústní části MZ – praktická forma nácviku maturitního zadání úkolu 1, 2, 4</a:t>
                      </a:r>
                      <a:endParaRPr lang="cs-CZ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Napomáhá</a:t>
                      </a:r>
                      <a:r>
                        <a:rPr lang="cs-CZ" sz="1600" baseline="0" dirty="0" smtClean="0"/>
                        <a:t> studentovi s pohotovým ovládáním nezbytných strategií potřebných ke zvládnutí ústní MZ a poskytuje podpůrnou slovní zásobu tématu a vhodné komunikační obraty.</a:t>
                      </a:r>
                      <a:endParaRPr lang="cs-CZ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Mgr.</a:t>
                      </a:r>
                      <a:r>
                        <a:rPr lang="cs-CZ" sz="1600" baseline="0" dirty="0" smtClean="0"/>
                        <a:t> Jana Jiříkovská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smtClean="0"/>
                        <a:t>VY_22_INOVACE_03_AJIR07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 err="1" smtClean="0"/>
              <a:t>Topic</a:t>
            </a:r>
            <a:r>
              <a:rPr lang="cs-CZ" sz="3200" b="1" dirty="0" smtClean="0"/>
              <a:t>: Society						B1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err="1" smtClean="0"/>
              <a:t>Task</a:t>
            </a:r>
            <a:r>
              <a:rPr lang="cs-CZ" sz="2800" b="1" dirty="0" smtClean="0"/>
              <a:t> 1: </a:t>
            </a:r>
            <a:r>
              <a:rPr lang="cs-CZ" sz="2800" b="1" dirty="0" err="1" smtClean="0"/>
              <a:t>Questions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dirty="0" err="1" smtClean="0"/>
              <a:t>Answer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following</a:t>
            </a:r>
            <a:r>
              <a:rPr lang="cs-CZ" sz="2800" dirty="0" smtClean="0"/>
              <a:t> </a:t>
            </a:r>
            <a:r>
              <a:rPr lang="cs-CZ" sz="2800" dirty="0" err="1" smtClean="0"/>
              <a:t>questions</a:t>
            </a:r>
            <a:r>
              <a:rPr lang="cs-CZ" sz="2800" dirty="0" smtClean="0"/>
              <a:t>. </a:t>
            </a:r>
            <a:r>
              <a:rPr lang="cs-CZ" sz="2800" dirty="0" err="1" smtClean="0"/>
              <a:t>Give</a:t>
            </a:r>
            <a:r>
              <a:rPr lang="cs-CZ" sz="2800" dirty="0" smtClean="0"/>
              <a:t> </a:t>
            </a:r>
            <a:r>
              <a:rPr lang="cs-CZ" sz="2800" dirty="0" err="1" smtClean="0"/>
              <a:t>detailed</a:t>
            </a:r>
            <a:r>
              <a:rPr lang="cs-CZ" sz="2800" dirty="0" smtClean="0"/>
              <a:t> </a:t>
            </a:r>
            <a:r>
              <a:rPr lang="cs-CZ" sz="2800" dirty="0" err="1" smtClean="0"/>
              <a:t>information</a:t>
            </a:r>
            <a:r>
              <a:rPr lang="cs-CZ" sz="2800" dirty="0"/>
              <a:t> </a:t>
            </a:r>
            <a:r>
              <a:rPr lang="cs-CZ" sz="2800" dirty="0" err="1" smtClean="0"/>
              <a:t>if</a:t>
            </a:r>
            <a:r>
              <a:rPr lang="cs-CZ" sz="2800" dirty="0" smtClean="0"/>
              <a:t> </a:t>
            </a:r>
            <a:r>
              <a:rPr lang="cs-CZ" sz="2800" dirty="0" err="1" smtClean="0"/>
              <a:t>possible</a:t>
            </a:r>
            <a:r>
              <a:rPr lang="cs-CZ" sz="2800" dirty="0" smtClean="0"/>
              <a:t>.</a:t>
            </a:r>
          </a:p>
          <a:p>
            <a:pPr marL="0" indent="0">
              <a:lnSpc>
                <a:spcPct val="10000"/>
              </a:lnSpc>
              <a:buNone/>
            </a:pPr>
            <a:endParaRPr lang="cs-CZ" dirty="0"/>
          </a:p>
          <a:p>
            <a:r>
              <a:rPr lang="cs-CZ" sz="2800" dirty="0" err="1" smtClean="0"/>
              <a:t>Describe</a:t>
            </a:r>
            <a:r>
              <a:rPr lang="cs-CZ" sz="2800" dirty="0" smtClean="0"/>
              <a:t> </a:t>
            </a:r>
            <a:r>
              <a:rPr lang="cs-CZ" sz="2800" dirty="0" err="1" smtClean="0"/>
              <a:t>some</a:t>
            </a:r>
            <a:r>
              <a:rPr lang="cs-CZ" sz="2800" dirty="0" smtClean="0"/>
              <a:t> </a:t>
            </a:r>
            <a:r>
              <a:rPr lang="cs-CZ" sz="2800" dirty="0" err="1" smtClean="0"/>
              <a:t>holiday</a:t>
            </a:r>
            <a:r>
              <a:rPr lang="cs-CZ" sz="2800" dirty="0" smtClean="0"/>
              <a:t> </a:t>
            </a:r>
            <a:r>
              <a:rPr lang="cs-CZ" sz="2800" dirty="0" err="1" smtClean="0"/>
              <a:t>customs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family</a:t>
            </a:r>
            <a:r>
              <a:rPr lang="cs-CZ" sz="2800" dirty="0" smtClean="0"/>
              <a:t> </a:t>
            </a:r>
            <a:r>
              <a:rPr lang="cs-CZ" sz="2800" dirty="0" err="1" smtClean="0"/>
              <a:t>celebrates</a:t>
            </a:r>
            <a:r>
              <a:rPr lang="cs-CZ" sz="2800" dirty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Christmas</a:t>
            </a:r>
            <a:r>
              <a:rPr lang="cs-CZ" sz="2800" dirty="0" smtClean="0"/>
              <a:t>, </a:t>
            </a:r>
            <a:r>
              <a:rPr lang="cs-CZ" sz="2800" dirty="0" err="1" smtClean="0"/>
              <a:t>Easter</a:t>
            </a:r>
            <a:r>
              <a:rPr lang="cs-CZ" sz="2800" dirty="0" smtClean="0"/>
              <a:t>, </a:t>
            </a:r>
            <a:r>
              <a:rPr lang="cs-CZ" sz="2800" dirty="0" err="1" smtClean="0"/>
              <a:t>birthday</a:t>
            </a:r>
            <a:r>
              <a:rPr lang="cs-CZ" sz="2800" dirty="0" smtClean="0"/>
              <a:t> </a:t>
            </a:r>
            <a:r>
              <a:rPr lang="cs-CZ" sz="2800" dirty="0" err="1" smtClean="0"/>
              <a:t>etc</a:t>
            </a:r>
            <a:r>
              <a:rPr lang="cs-CZ" sz="2800" dirty="0" smtClean="0"/>
              <a:t>.)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Do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think</a:t>
            </a:r>
            <a:r>
              <a:rPr lang="cs-CZ" sz="2800" dirty="0" smtClean="0"/>
              <a:t> </a:t>
            </a:r>
            <a:r>
              <a:rPr lang="cs-CZ" sz="2800" dirty="0" err="1" smtClean="0"/>
              <a:t>it´s</a:t>
            </a:r>
            <a:r>
              <a:rPr lang="cs-CZ" sz="2800" dirty="0" smtClean="0"/>
              <a:t> </a:t>
            </a:r>
            <a:r>
              <a:rPr lang="cs-CZ" sz="2800" dirty="0" err="1" smtClean="0"/>
              <a:t>important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society to </a:t>
            </a:r>
            <a:r>
              <a:rPr lang="cs-CZ" sz="2800" dirty="0" err="1" smtClean="0"/>
              <a:t>keep</a:t>
            </a:r>
            <a:r>
              <a:rPr lang="cs-CZ" sz="2800" dirty="0" smtClean="0"/>
              <a:t> </a:t>
            </a:r>
            <a:r>
              <a:rPr lang="cs-CZ" sz="2800" dirty="0" err="1" smtClean="0"/>
              <a:t>traditions</a:t>
            </a:r>
            <a:r>
              <a:rPr lang="cs-CZ" sz="2800" dirty="0" smtClean="0"/>
              <a:t>? </a:t>
            </a:r>
            <a:r>
              <a:rPr lang="cs-CZ" sz="2800" dirty="0" err="1" smtClean="0"/>
              <a:t>Why</a:t>
            </a:r>
            <a:r>
              <a:rPr lang="cs-CZ" sz="2800" dirty="0" smtClean="0"/>
              <a:t> / </a:t>
            </a:r>
            <a:r>
              <a:rPr lang="cs-CZ" sz="2800" dirty="0" err="1" smtClean="0"/>
              <a:t>why</a:t>
            </a:r>
            <a:r>
              <a:rPr lang="cs-CZ" sz="2800" dirty="0" smtClean="0"/>
              <a:t> not?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err="1" smtClean="0"/>
              <a:t>Describe</a:t>
            </a:r>
            <a:r>
              <a:rPr lang="cs-CZ" sz="2800" dirty="0" smtClean="0"/>
              <a:t> </a:t>
            </a:r>
            <a:r>
              <a:rPr lang="cs-CZ" sz="2800" dirty="0" err="1" smtClean="0"/>
              <a:t>some</a:t>
            </a:r>
            <a:r>
              <a:rPr lang="cs-CZ" sz="2800" dirty="0" smtClean="0"/>
              <a:t> </a:t>
            </a:r>
            <a:r>
              <a:rPr lang="cs-CZ" sz="2800" dirty="0" err="1" smtClean="0"/>
              <a:t>typical</a:t>
            </a:r>
            <a:r>
              <a:rPr lang="cs-CZ" sz="2800" dirty="0" smtClean="0"/>
              <a:t> </a:t>
            </a:r>
            <a:r>
              <a:rPr lang="cs-CZ" sz="2800" dirty="0" err="1" smtClean="0"/>
              <a:t>pastime</a:t>
            </a:r>
            <a:r>
              <a:rPr lang="cs-CZ" sz="2800" dirty="0" smtClean="0"/>
              <a:t> </a:t>
            </a:r>
            <a:r>
              <a:rPr lang="cs-CZ" sz="2800" dirty="0" err="1" smtClean="0"/>
              <a:t>activities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Czech </a:t>
            </a:r>
            <a:r>
              <a:rPr lang="cs-CZ" sz="2800" dirty="0" err="1" smtClean="0"/>
              <a:t>people</a:t>
            </a:r>
            <a:r>
              <a:rPr lang="cs-CZ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16632"/>
            <a:ext cx="7897034" cy="569386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err="1" smtClean="0"/>
              <a:t>How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communication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between</a:t>
            </a:r>
            <a:r>
              <a:rPr lang="cs-CZ" sz="2800" dirty="0" smtClean="0"/>
              <a:t> </a:t>
            </a:r>
            <a:r>
              <a:rPr lang="cs-CZ" sz="2800" dirty="0" err="1" smtClean="0"/>
              <a:t>people</a:t>
            </a:r>
            <a:r>
              <a:rPr lang="cs-CZ" sz="2800" dirty="0" smtClean="0"/>
              <a:t> </a:t>
            </a:r>
            <a:r>
              <a:rPr lang="cs-CZ" sz="2800" dirty="0" err="1" smtClean="0"/>
              <a:t>changing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      in </a:t>
            </a:r>
            <a:r>
              <a:rPr lang="cs-CZ" sz="2800" dirty="0" err="1" smtClean="0"/>
              <a:t>today´s</a:t>
            </a:r>
            <a:r>
              <a:rPr lang="cs-CZ" sz="2800" dirty="0" smtClean="0"/>
              <a:t> </a:t>
            </a:r>
            <a:r>
              <a:rPr lang="cs-CZ" sz="2800" dirty="0" err="1" smtClean="0"/>
              <a:t>world</a:t>
            </a:r>
            <a:r>
              <a:rPr lang="cs-CZ" sz="2800" dirty="0" smtClean="0"/>
              <a:t>?</a:t>
            </a:r>
          </a:p>
          <a:p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err="1" smtClean="0"/>
              <a:t>What</a:t>
            </a:r>
            <a:r>
              <a:rPr lang="cs-CZ" sz="2800" dirty="0" smtClean="0"/>
              <a:t> </a:t>
            </a:r>
            <a:r>
              <a:rPr lang="cs-CZ" sz="2800" dirty="0" err="1" smtClean="0"/>
              <a:t>kind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improvement</a:t>
            </a:r>
            <a:r>
              <a:rPr lang="cs-CZ" sz="2800" dirty="0" smtClean="0"/>
              <a:t> </a:t>
            </a:r>
            <a:r>
              <a:rPr lang="cs-CZ" sz="2800" dirty="0" err="1" smtClean="0"/>
              <a:t>would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like</a:t>
            </a:r>
            <a:r>
              <a:rPr lang="cs-CZ" sz="2800" dirty="0" smtClean="0"/>
              <a:t> to </a:t>
            </a:r>
            <a:r>
              <a:rPr lang="cs-CZ" sz="2800" dirty="0" err="1" smtClean="0"/>
              <a:t>see</a:t>
            </a:r>
            <a:r>
              <a:rPr lang="cs-CZ" sz="2800" dirty="0" smtClean="0"/>
              <a:t>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in </a:t>
            </a:r>
            <a:r>
              <a:rPr lang="cs-CZ" sz="2800" dirty="0" err="1" smtClean="0"/>
              <a:t>your</a:t>
            </a:r>
            <a:r>
              <a:rPr lang="cs-CZ" sz="2800" dirty="0" smtClean="0"/>
              <a:t> society?</a:t>
            </a:r>
          </a:p>
          <a:p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err="1" smtClean="0"/>
              <a:t>What´s</a:t>
            </a:r>
            <a:r>
              <a:rPr lang="cs-CZ" sz="2800" dirty="0" smtClean="0"/>
              <a:t> </a:t>
            </a:r>
            <a:r>
              <a:rPr lang="cs-CZ" sz="2800" dirty="0" err="1" smtClean="0"/>
              <a:t>it</a:t>
            </a:r>
            <a:r>
              <a:rPr lang="cs-CZ" sz="2800" dirty="0" smtClean="0"/>
              <a:t> </a:t>
            </a:r>
            <a:r>
              <a:rPr lang="cs-CZ" sz="2800" dirty="0" err="1" smtClean="0"/>
              <a:t>like</a:t>
            </a:r>
            <a:r>
              <a:rPr lang="cs-CZ" sz="2800" dirty="0" smtClean="0"/>
              <a:t> to </a:t>
            </a:r>
            <a:r>
              <a:rPr lang="cs-CZ" sz="2800" dirty="0" err="1" smtClean="0"/>
              <a:t>be</a:t>
            </a:r>
            <a:r>
              <a:rPr lang="cs-CZ" sz="2800" dirty="0" smtClean="0"/>
              <a:t> a teenager?</a:t>
            </a:r>
          </a:p>
          <a:p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err="1" smtClean="0"/>
              <a:t>What</a:t>
            </a:r>
            <a:r>
              <a:rPr lang="cs-CZ" sz="2800" dirty="0" smtClean="0"/>
              <a:t> are </a:t>
            </a:r>
            <a:r>
              <a:rPr lang="cs-CZ" sz="2800" dirty="0" err="1" smtClean="0"/>
              <a:t>some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most </a:t>
            </a:r>
            <a:r>
              <a:rPr lang="cs-CZ" sz="2800" dirty="0" err="1" smtClean="0"/>
              <a:t>important</a:t>
            </a:r>
            <a:r>
              <a:rPr lang="cs-CZ" sz="2800" dirty="0" smtClean="0"/>
              <a:t> </a:t>
            </a:r>
            <a:r>
              <a:rPr lang="cs-CZ" sz="2800" dirty="0" err="1" smtClean="0"/>
              <a:t>stages</a:t>
            </a:r>
            <a:r>
              <a:rPr lang="cs-CZ" sz="2800" dirty="0" smtClean="0"/>
              <a:t> in </a:t>
            </a:r>
          </a:p>
          <a:p>
            <a:r>
              <a:rPr lang="cs-CZ" sz="2800" dirty="0" smtClean="0"/>
              <a:t>      </a:t>
            </a:r>
            <a:r>
              <a:rPr lang="cs-CZ" sz="2800" dirty="0" err="1" smtClean="0"/>
              <a:t>life</a:t>
            </a:r>
            <a:r>
              <a:rPr lang="cs-CZ" sz="2800" dirty="0" smtClean="0"/>
              <a:t>?</a:t>
            </a:r>
          </a:p>
          <a:p>
            <a:endParaRPr lang="cs-CZ" sz="2800" dirty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0367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Society 							B1</a:t>
            </a:r>
            <a:br>
              <a:rPr lang="cs-CZ" sz="2800" b="1" dirty="0" smtClean="0"/>
            </a:br>
            <a:r>
              <a:rPr lang="cs-CZ" sz="2800" b="1" dirty="0" smtClean="0"/>
              <a:t>Part 2: </a:t>
            </a:r>
            <a:r>
              <a:rPr lang="cs-CZ" sz="2800" b="1" dirty="0" err="1" smtClean="0"/>
              <a:t>Task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One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err="1" smtClean="0"/>
              <a:t>Describe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photo</a:t>
            </a:r>
            <a:r>
              <a:rPr lang="cs-CZ" sz="2800" b="1" dirty="0" smtClean="0"/>
              <a:t> in detail and </a:t>
            </a:r>
            <a:r>
              <a:rPr lang="cs-CZ" sz="2800" b="1" dirty="0" err="1" smtClean="0"/>
              <a:t>mention</a:t>
            </a:r>
            <a:r>
              <a:rPr lang="cs-CZ" sz="2800" b="1" dirty="0" smtClean="0"/>
              <a:t>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276872"/>
            <a:ext cx="2376264" cy="367240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err="1"/>
              <a:t>People</a:t>
            </a:r>
            <a:endParaRPr lang="cs-CZ" dirty="0"/>
          </a:p>
          <a:p>
            <a:r>
              <a:rPr lang="cs-CZ" dirty="0" err="1" smtClean="0"/>
              <a:t>Location</a:t>
            </a:r>
            <a:endParaRPr lang="cs-CZ" dirty="0" smtClean="0"/>
          </a:p>
          <a:p>
            <a:r>
              <a:rPr lang="cs-CZ" dirty="0" err="1" smtClean="0"/>
              <a:t>Activity</a:t>
            </a:r>
            <a:endParaRPr lang="cs-CZ" dirty="0" smtClean="0"/>
          </a:p>
          <a:p>
            <a:r>
              <a:rPr lang="cs-CZ" dirty="0" err="1" smtClean="0"/>
              <a:t>Atmosphere</a:t>
            </a:r>
            <a:endParaRPr lang="cs-CZ" dirty="0" smtClean="0"/>
          </a:p>
          <a:p>
            <a:r>
              <a:rPr lang="cs-CZ" dirty="0" err="1" smtClean="0"/>
              <a:t>Feelings</a:t>
            </a:r>
            <a:endParaRPr lang="cs-CZ" dirty="0"/>
          </a:p>
        </p:txBody>
      </p:sp>
      <p:pic>
        <p:nvPicPr>
          <p:cNvPr id="2050" name="Picture 2" descr="C:\Documents and Settings\LENOVO\Local Settings\Temporary Internet Files\Content.IE5\AE2W57B8\MP90044224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57246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8722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Society	</a:t>
            </a:r>
            <a:r>
              <a:rPr lang="cs-CZ" sz="2800" b="1" dirty="0"/>
              <a:t>	</a:t>
            </a:r>
            <a:r>
              <a:rPr lang="cs-CZ" sz="2800" b="1" dirty="0" smtClean="0"/>
              <a:t>	</a:t>
            </a:r>
            <a:r>
              <a:rPr lang="cs-CZ" sz="2800" dirty="0" smtClean="0"/>
              <a:t>				</a:t>
            </a:r>
            <a:r>
              <a:rPr lang="cs-CZ" sz="2800" b="1" dirty="0" smtClean="0"/>
              <a:t>B1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err="1" smtClean="0"/>
              <a:t>Task</a:t>
            </a:r>
            <a:r>
              <a:rPr lang="cs-CZ" sz="2800" b="1" dirty="0" smtClean="0"/>
              <a:t> 2: Part </a:t>
            </a:r>
            <a:r>
              <a:rPr lang="cs-CZ" sz="2800" b="1" dirty="0" err="1" smtClean="0"/>
              <a:t>Two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err="1" smtClean="0"/>
              <a:t>Compare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two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photos</a:t>
            </a:r>
            <a:r>
              <a:rPr lang="cs-CZ" sz="2800" b="1" dirty="0" smtClean="0"/>
              <a:t> and </a:t>
            </a:r>
            <a:r>
              <a:rPr lang="cs-CZ" sz="2800" b="1" dirty="0" err="1" smtClean="0"/>
              <a:t>consider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following</a:t>
            </a:r>
            <a:r>
              <a:rPr lang="cs-CZ" sz="2800" b="1" dirty="0" smtClean="0"/>
              <a:t> </a:t>
            </a:r>
            <a:br>
              <a:rPr lang="cs-CZ" sz="2800" b="1" dirty="0" smtClean="0"/>
            </a:br>
            <a:r>
              <a:rPr lang="cs-CZ" sz="2800" b="1" dirty="0" err="1" smtClean="0"/>
              <a:t>points</a:t>
            </a:r>
            <a:r>
              <a:rPr lang="cs-CZ" sz="2800" b="1" dirty="0" smtClean="0"/>
              <a:t>:</a:t>
            </a:r>
            <a:endParaRPr lang="cs-CZ" sz="28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611560" y="2350820"/>
            <a:ext cx="1800200" cy="3022396"/>
          </a:xfrm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r>
              <a:rPr lang="cs-CZ" sz="2800" dirty="0" err="1" smtClean="0"/>
              <a:t>Location</a:t>
            </a:r>
            <a:endParaRPr lang="cs-CZ" sz="2800" dirty="0" smtClean="0"/>
          </a:p>
          <a:p>
            <a:r>
              <a:rPr lang="cs-CZ" sz="2800" dirty="0" err="1" smtClean="0"/>
              <a:t>Places</a:t>
            </a:r>
            <a:endParaRPr lang="cs-CZ" sz="2800" dirty="0" smtClean="0"/>
          </a:p>
          <a:p>
            <a:r>
              <a:rPr lang="cs-CZ" sz="2800" dirty="0" err="1" smtClean="0"/>
              <a:t>Activities</a:t>
            </a:r>
            <a:endParaRPr lang="cs-CZ" sz="2800" dirty="0" smtClean="0"/>
          </a:p>
          <a:p>
            <a:r>
              <a:rPr lang="cs-CZ" sz="2800" dirty="0" err="1" smtClean="0"/>
              <a:t>Feelings</a:t>
            </a:r>
            <a:endParaRPr lang="cs-CZ" sz="2800" dirty="0" smtClean="0"/>
          </a:p>
          <a:p>
            <a:r>
              <a:rPr lang="cs-CZ" sz="2800" dirty="0" err="1" smtClean="0"/>
              <a:t>Time</a:t>
            </a:r>
            <a:endParaRPr lang="cs-CZ" sz="2800" dirty="0" smtClean="0"/>
          </a:p>
          <a:p>
            <a:r>
              <a:rPr lang="cs-CZ" sz="2800" dirty="0" err="1" smtClean="0"/>
              <a:t>Other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03" y="2350820"/>
            <a:ext cx="3890093" cy="259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LENOVO\Local Settings\Temporary Internet Files\Content.IE5\QKWJQ5U6\MP9004485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7804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2800" b="1" dirty="0" smtClean="0"/>
              <a:t>Society							B1</a:t>
            </a:r>
            <a:br>
              <a:rPr lang="cs-CZ" sz="2800" b="1" dirty="0" smtClean="0"/>
            </a:br>
            <a:r>
              <a:rPr lang="cs-CZ" sz="2800" b="1" dirty="0" smtClean="0"/>
              <a:t>Part 2: </a:t>
            </a:r>
            <a:r>
              <a:rPr lang="cs-CZ" sz="2800" b="1" dirty="0" err="1" smtClean="0"/>
              <a:t>Task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Three</a:t>
            </a:r>
            <a:r>
              <a:rPr lang="cs-CZ" sz="2800" b="1" dirty="0" smtClean="0"/>
              <a:t>:</a:t>
            </a:r>
            <a:br>
              <a:rPr lang="cs-CZ" sz="2800" b="1" dirty="0" smtClean="0"/>
            </a:br>
            <a:r>
              <a:rPr lang="cs-CZ" sz="2800" b="1" dirty="0" err="1" smtClean="0"/>
              <a:t>Tell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about</a:t>
            </a:r>
            <a:r>
              <a:rPr lang="cs-CZ" sz="2800" b="1" dirty="0" smtClean="0"/>
              <a:t> …</a:t>
            </a:r>
            <a:endParaRPr lang="cs-CZ" sz="28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sz="2800" dirty="0" smtClean="0"/>
              <a:t>…</a:t>
            </a:r>
            <a:r>
              <a:rPr lang="cs-CZ" sz="2800" dirty="0" err="1"/>
              <a:t>h</a:t>
            </a:r>
            <a:r>
              <a:rPr lang="cs-CZ" sz="2800" dirty="0" err="1" smtClean="0"/>
              <a:t>ow</a:t>
            </a:r>
            <a:r>
              <a:rPr lang="cs-CZ" sz="2800" dirty="0" smtClean="0"/>
              <a:t> (</a:t>
            </a:r>
            <a:r>
              <a:rPr lang="cs-CZ" sz="2800" dirty="0" err="1" smtClean="0"/>
              <a:t>young</a:t>
            </a:r>
            <a:r>
              <a:rPr lang="cs-CZ" sz="2800" dirty="0" smtClean="0"/>
              <a:t>) </a:t>
            </a:r>
            <a:r>
              <a:rPr lang="cs-CZ" sz="2800" dirty="0" err="1" smtClean="0"/>
              <a:t>people</a:t>
            </a:r>
            <a:r>
              <a:rPr lang="cs-CZ" sz="2800" dirty="0" smtClean="0"/>
              <a:t> rebel </a:t>
            </a:r>
            <a:r>
              <a:rPr lang="cs-CZ" sz="2800" dirty="0" err="1" smtClean="0"/>
              <a:t>against</a:t>
            </a:r>
            <a:r>
              <a:rPr lang="cs-CZ" sz="2800" dirty="0" smtClean="0"/>
              <a:t> society. </a:t>
            </a:r>
            <a:r>
              <a:rPr lang="cs-CZ" sz="2800" dirty="0" err="1" smtClean="0"/>
              <a:t>What</a:t>
            </a:r>
            <a:r>
              <a:rPr lang="cs-CZ" sz="2800" dirty="0" smtClean="0"/>
              <a:t> do </a:t>
            </a:r>
            <a:r>
              <a:rPr lang="cs-CZ" sz="2800" dirty="0" err="1" smtClean="0"/>
              <a:t>they</a:t>
            </a:r>
            <a:r>
              <a:rPr lang="cs-CZ" sz="2800" dirty="0" smtClean="0"/>
              <a:t> rebel </a:t>
            </a:r>
            <a:r>
              <a:rPr lang="cs-CZ" sz="2800" dirty="0" err="1" smtClean="0"/>
              <a:t>against</a:t>
            </a:r>
            <a:r>
              <a:rPr lang="cs-CZ" sz="2800" dirty="0" smtClean="0"/>
              <a:t>?</a:t>
            </a:r>
          </a:p>
          <a:p>
            <a:r>
              <a:rPr lang="cs-CZ" sz="2800" dirty="0" smtClean="0"/>
              <a:t>…</a:t>
            </a:r>
            <a:r>
              <a:rPr lang="cs-CZ" sz="2800" dirty="0" err="1" smtClean="0"/>
              <a:t>some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most </a:t>
            </a:r>
            <a:r>
              <a:rPr lang="cs-CZ" sz="2800" dirty="0" err="1" smtClean="0"/>
              <a:t>important</a:t>
            </a:r>
            <a:r>
              <a:rPr lang="cs-CZ" sz="2800" dirty="0" smtClean="0"/>
              <a:t> </a:t>
            </a:r>
            <a:r>
              <a:rPr lang="cs-CZ" sz="2800" dirty="0" err="1" smtClean="0"/>
              <a:t>problems</a:t>
            </a:r>
            <a:r>
              <a:rPr lang="cs-CZ" sz="2800" dirty="0" smtClean="0"/>
              <a:t> in </a:t>
            </a:r>
            <a:r>
              <a:rPr lang="cs-CZ" sz="2800" dirty="0" err="1" smtClean="0"/>
              <a:t>our</a:t>
            </a:r>
            <a:r>
              <a:rPr lang="cs-CZ" sz="2800" dirty="0" smtClean="0"/>
              <a:t> society. </a:t>
            </a:r>
          </a:p>
          <a:p>
            <a:r>
              <a:rPr lang="cs-CZ" sz="2800" dirty="0" smtClean="0"/>
              <a:t>…</a:t>
            </a:r>
            <a:r>
              <a:rPr lang="cs-CZ" sz="2800" dirty="0" err="1" smtClean="0"/>
              <a:t>the</a:t>
            </a:r>
            <a:r>
              <a:rPr lang="cs-CZ" sz="2800" dirty="0" smtClean="0"/>
              <a:t> role </a:t>
            </a:r>
            <a:r>
              <a:rPr lang="cs-CZ" sz="2800" dirty="0" err="1" smtClean="0"/>
              <a:t>of</a:t>
            </a:r>
            <a:r>
              <a:rPr lang="cs-CZ" sz="2800" dirty="0" smtClean="0"/>
              <a:t> a </a:t>
            </a:r>
            <a:r>
              <a:rPr lang="cs-CZ" sz="2800" dirty="0" err="1" smtClean="0"/>
              <a:t>woman</a:t>
            </a:r>
            <a:r>
              <a:rPr lang="cs-CZ" sz="2800" dirty="0" smtClean="0"/>
              <a:t> and a man in </a:t>
            </a:r>
            <a:r>
              <a:rPr lang="cs-CZ" sz="2800" dirty="0" err="1" smtClean="0"/>
              <a:t>today´s</a:t>
            </a:r>
            <a:r>
              <a:rPr lang="cs-CZ" sz="2800" dirty="0" smtClean="0"/>
              <a:t> society.</a:t>
            </a:r>
          </a:p>
          <a:p>
            <a:r>
              <a:rPr lang="cs-CZ" sz="2800" dirty="0" smtClean="0"/>
              <a:t>…</a:t>
            </a:r>
            <a:r>
              <a:rPr lang="cs-CZ" sz="2800" dirty="0" err="1" smtClean="0"/>
              <a:t>how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elderly</a:t>
            </a:r>
            <a:r>
              <a:rPr lang="cs-CZ" sz="2800" dirty="0" smtClean="0"/>
              <a:t> </a:t>
            </a:r>
            <a:r>
              <a:rPr lang="cs-CZ" sz="2800" dirty="0" err="1" smtClean="0"/>
              <a:t>contribute</a:t>
            </a:r>
            <a:r>
              <a:rPr lang="cs-CZ" sz="2800" dirty="0" smtClean="0"/>
              <a:t> to society.</a:t>
            </a:r>
          </a:p>
          <a:p>
            <a:r>
              <a:rPr lang="cs-CZ" sz="2800" dirty="0" smtClean="0"/>
              <a:t>…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/>
              <a:t>way</a:t>
            </a:r>
            <a:r>
              <a:rPr lang="cs-CZ" sz="2800" dirty="0"/>
              <a:t> technology </a:t>
            </a:r>
            <a:r>
              <a:rPr lang="cs-CZ" sz="2800" dirty="0" err="1"/>
              <a:t>changed</a:t>
            </a:r>
            <a:r>
              <a:rPr lang="cs-CZ" sz="2800" dirty="0"/>
              <a:t> </a:t>
            </a:r>
            <a:r>
              <a:rPr lang="cs-CZ" sz="2800" dirty="0" err="1"/>
              <a:t>our</a:t>
            </a:r>
            <a:r>
              <a:rPr lang="cs-CZ" sz="2800" dirty="0"/>
              <a:t> </a:t>
            </a:r>
            <a:r>
              <a:rPr lang="cs-CZ" sz="2800" dirty="0" err="1"/>
              <a:t>lives</a:t>
            </a:r>
            <a:r>
              <a:rPr lang="cs-CZ" sz="2800" dirty="0"/>
              <a:t>.</a:t>
            </a:r>
          </a:p>
          <a:p>
            <a:r>
              <a:rPr lang="cs-CZ" sz="2800" dirty="0" smtClean="0"/>
              <a:t>…</a:t>
            </a:r>
            <a:r>
              <a:rPr lang="cs-CZ" sz="2800" dirty="0" err="1" smtClean="0"/>
              <a:t>what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consider</a:t>
            </a:r>
            <a:r>
              <a:rPr lang="cs-CZ" sz="2800" dirty="0" smtClean="0"/>
              <a:t> to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good</a:t>
            </a:r>
            <a:r>
              <a:rPr lang="cs-CZ" sz="2800" dirty="0" smtClean="0"/>
              <a:t> </a:t>
            </a:r>
            <a:r>
              <a:rPr lang="cs-CZ" sz="2800" dirty="0" err="1" smtClean="0"/>
              <a:t>manners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…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things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like</a:t>
            </a:r>
            <a:r>
              <a:rPr lang="cs-CZ" sz="2800" dirty="0" smtClean="0"/>
              <a:t> (</a:t>
            </a:r>
            <a:r>
              <a:rPr lang="cs-CZ" sz="2800" dirty="0" err="1" smtClean="0"/>
              <a:t>or</a:t>
            </a:r>
            <a:r>
              <a:rPr lang="cs-CZ" sz="2800" dirty="0" smtClean="0"/>
              <a:t> </a:t>
            </a:r>
            <a:r>
              <a:rPr lang="cs-CZ" sz="2800" dirty="0" err="1" smtClean="0"/>
              <a:t>don´t</a:t>
            </a:r>
            <a:r>
              <a:rPr lang="cs-CZ" sz="2800" dirty="0" smtClean="0"/>
              <a:t> </a:t>
            </a:r>
            <a:r>
              <a:rPr lang="cs-CZ" sz="2800" dirty="0" err="1" smtClean="0"/>
              <a:t>like</a:t>
            </a:r>
            <a:r>
              <a:rPr lang="cs-CZ" sz="2800" dirty="0" smtClean="0"/>
              <a:t>) </a:t>
            </a:r>
            <a:r>
              <a:rPr lang="cs-CZ" sz="2800" dirty="0" err="1" smtClean="0"/>
              <a:t>about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society </a:t>
            </a:r>
            <a:r>
              <a:rPr lang="cs-CZ" sz="2800" dirty="0" err="1" smtClean="0"/>
              <a:t>you</a:t>
            </a:r>
            <a:r>
              <a:rPr lang="cs-CZ" sz="2800" dirty="0" smtClean="0"/>
              <a:t> live in.</a:t>
            </a:r>
          </a:p>
          <a:p>
            <a:pPr marL="0" indent="0">
              <a:buNone/>
            </a:pPr>
            <a:endParaRPr lang="cs-CZ" sz="28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916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800" b="1" smtClean="0"/>
              <a:t>Society</a:t>
            </a:r>
            <a:r>
              <a:rPr lang="cs-CZ" sz="2800" b="1" dirty="0" smtClean="0"/>
              <a:t>						</a:t>
            </a:r>
            <a:r>
              <a:rPr lang="cs-CZ" sz="2800" b="1" dirty="0"/>
              <a:t>	</a:t>
            </a:r>
            <a:r>
              <a:rPr lang="cs-CZ" sz="2800" b="1" dirty="0" smtClean="0"/>
              <a:t>B1</a:t>
            </a:r>
            <a:br>
              <a:rPr lang="cs-CZ" sz="2800" b="1" dirty="0" smtClean="0"/>
            </a:br>
            <a:r>
              <a:rPr lang="cs-CZ" sz="2800" b="1" dirty="0" smtClean="0"/>
              <a:t>Part 4: Role play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 smtClean="0"/>
              <a:t>You</a:t>
            </a:r>
            <a:r>
              <a:rPr lang="cs-CZ" sz="2800" dirty="0" smtClean="0"/>
              <a:t> are </a:t>
            </a:r>
            <a:r>
              <a:rPr lang="cs-CZ" sz="2800" dirty="0" err="1" smtClean="0"/>
              <a:t>doing</a:t>
            </a:r>
            <a:r>
              <a:rPr lang="cs-CZ" sz="2800" dirty="0" smtClean="0"/>
              <a:t> a </a:t>
            </a:r>
            <a:r>
              <a:rPr lang="cs-CZ" sz="2800" dirty="0" err="1" smtClean="0"/>
              <a:t>project</a:t>
            </a:r>
            <a:r>
              <a:rPr lang="cs-CZ" sz="2800" dirty="0" smtClean="0"/>
              <a:t> on </a:t>
            </a:r>
            <a:r>
              <a:rPr lang="cs-CZ" sz="2800" dirty="0" err="1" smtClean="0"/>
              <a:t>problems</a:t>
            </a:r>
            <a:r>
              <a:rPr lang="cs-CZ" sz="2800" dirty="0" smtClean="0"/>
              <a:t> in </a:t>
            </a:r>
            <a:r>
              <a:rPr lang="cs-CZ" sz="2800" dirty="0" err="1" smtClean="0"/>
              <a:t>today´s</a:t>
            </a:r>
            <a:r>
              <a:rPr lang="cs-CZ" sz="2800" dirty="0" smtClean="0"/>
              <a:t> </a:t>
            </a:r>
            <a:r>
              <a:rPr lang="cs-CZ" sz="2800" dirty="0" err="1" smtClean="0"/>
              <a:t>world</a:t>
            </a:r>
            <a:r>
              <a:rPr lang="cs-CZ" sz="2800" dirty="0" smtClean="0"/>
              <a:t>. </a:t>
            </a:r>
            <a:r>
              <a:rPr lang="cs-CZ" sz="2800" dirty="0" err="1" smtClean="0"/>
              <a:t>Discuss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classmate</a:t>
            </a:r>
            <a:r>
              <a:rPr lang="cs-CZ" sz="2800" dirty="0" smtClean="0"/>
              <a:t> </a:t>
            </a:r>
            <a:r>
              <a:rPr lang="cs-CZ" sz="2800" dirty="0" err="1" smtClean="0"/>
              <a:t>what</a:t>
            </a:r>
            <a:r>
              <a:rPr lang="cs-CZ" sz="2800" dirty="0" smtClean="0"/>
              <a:t> to </a:t>
            </a:r>
            <a:r>
              <a:rPr lang="cs-CZ" sz="2800" dirty="0" err="1" smtClean="0"/>
              <a:t>deal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in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work</a:t>
            </a:r>
            <a:r>
              <a:rPr lang="cs-CZ" sz="2800" dirty="0" smtClean="0"/>
              <a:t>.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may</a:t>
            </a:r>
            <a:r>
              <a:rPr lang="cs-CZ" sz="2800" dirty="0" smtClean="0"/>
              <a:t> </a:t>
            </a:r>
            <a:r>
              <a:rPr lang="cs-CZ" sz="2800" dirty="0" err="1" smtClean="0"/>
              <a:t>include</a:t>
            </a:r>
            <a:r>
              <a:rPr lang="cs-CZ" sz="2800" dirty="0" smtClean="0"/>
              <a:t>:</a:t>
            </a:r>
          </a:p>
          <a:p>
            <a:r>
              <a:rPr lang="cs-CZ" sz="2800" dirty="0" err="1" smtClean="0"/>
              <a:t>Drugs</a:t>
            </a:r>
            <a:endParaRPr lang="cs-CZ" sz="2800" dirty="0" smtClean="0"/>
          </a:p>
          <a:p>
            <a:r>
              <a:rPr lang="cs-CZ" sz="2800" dirty="0" err="1" smtClean="0"/>
              <a:t>Poverty</a:t>
            </a:r>
            <a:endParaRPr lang="cs-CZ" sz="2800" dirty="0" smtClean="0"/>
          </a:p>
          <a:p>
            <a:r>
              <a:rPr lang="cs-CZ" sz="2800" dirty="0" err="1" smtClean="0"/>
              <a:t>Homelessness</a:t>
            </a:r>
            <a:endParaRPr lang="cs-CZ" sz="2800" dirty="0" smtClean="0"/>
          </a:p>
          <a:p>
            <a:r>
              <a:rPr lang="cs-CZ" sz="2800" dirty="0" err="1" smtClean="0"/>
              <a:t>Unemployment</a:t>
            </a:r>
            <a:endParaRPr lang="cs-CZ" sz="2800" dirty="0" smtClean="0"/>
          </a:p>
          <a:p>
            <a:r>
              <a:rPr lang="cs-CZ" sz="2800" dirty="0" err="1" smtClean="0"/>
              <a:t>Communication</a:t>
            </a:r>
            <a:endParaRPr lang="cs-CZ" sz="2800" dirty="0" smtClean="0"/>
          </a:p>
          <a:p>
            <a:r>
              <a:rPr lang="cs-CZ" sz="2800" dirty="0" err="1" smtClean="0"/>
              <a:t>Other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8990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/>
              <a:t>Society							B1</a:t>
            </a:r>
            <a:br>
              <a:rPr lang="cs-CZ" sz="2800" b="1" dirty="0" smtClean="0"/>
            </a:br>
            <a:r>
              <a:rPr lang="cs-CZ" sz="2800" b="1" dirty="0" err="1" smtClean="0"/>
              <a:t>Vocabulary</a:t>
            </a:r>
            <a:r>
              <a:rPr lang="cs-CZ" sz="2800" b="1" dirty="0" smtClean="0"/>
              <a:t> Bank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College</a:t>
            </a:r>
            <a:endParaRPr lang="cs-CZ" dirty="0" smtClean="0"/>
          </a:p>
          <a:p>
            <a:r>
              <a:rPr lang="cs-CZ" dirty="0" err="1" smtClean="0"/>
              <a:t>Entertainment</a:t>
            </a:r>
            <a:endParaRPr lang="cs-CZ" dirty="0" smtClean="0"/>
          </a:p>
          <a:p>
            <a:r>
              <a:rPr lang="cs-CZ" dirty="0" smtClean="0"/>
              <a:t>Graffiti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stage</a:t>
            </a:r>
            <a:r>
              <a:rPr lang="cs-CZ" dirty="0" smtClean="0"/>
              <a:t> (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Latest</a:t>
            </a:r>
            <a:r>
              <a:rPr lang="cs-CZ" dirty="0" smtClean="0"/>
              <a:t> technology</a:t>
            </a:r>
          </a:p>
          <a:p>
            <a:r>
              <a:rPr lang="cs-CZ" dirty="0" err="1"/>
              <a:t>Improvement</a:t>
            </a:r>
            <a:endParaRPr lang="cs-CZ" dirty="0"/>
          </a:p>
          <a:p>
            <a:r>
              <a:rPr lang="cs-CZ" dirty="0" smtClean="0"/>
              <a:t>A </a:t>
            </a:r>
            <a:r>
              <a:rPr lang="cs-CZ" dirty="0" err="1" smtClean="0"/>
              <a:t>gadget</a:t>
            </a:r>
            <a:endParaRPr lang="cs-CZ" dirty="0"/>
          </a:p>
          <a:p>
            <a:r>
              <a:rPr lang="cs-CZ" dirty="0" smtClean="0"/>
              <a:t>To rebel </a:t>
            </a:r>
            <a:r>
              <a:rPr lang="cs-CZ" dirty="0" err="1" smtClean="0"/>
              <a:t>against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consider</a:t>
            </a:r>
            <a:r>
              <a:rPr lang="cs-CZ" dirty="0" smtClean="0"/>
              <a:t> 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sth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045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To </a:t>
            </a:r>
            <a:r>
              <a:rPr lang="cs-CZ" dirty="0" err="1" smtClean="0"/>
              <a:t>spend</a:t>
            </a:r>
            <a:r>
              <a:rPr lang="cs-CZ" dirty="0" smtClean="0"/>
              <a:t> (</a:t>
            </a:r>
            <a:r>
              <a:rPr lang="cs-CZ" dirty="0" err="1" smtClean="0"/>
              <a:t>time</a:t>
            </a:r>
            <a:r>
              <a:rPr lang="cs-CZ" dirty="0" smtClean="0"/>
              <a:t>)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sth</a:t>
            </a:r>
            <a:endParaRPr lang="cs-CZ" dirty="0" smtClean="0"/>
          </a:p>
          <a:p>
            <a:r>
              <a:rPr lang="cs-CZ" dirty="0"/>
              <a:t>To </a:t>
            </a:r>
            <a:r>
              <a:rPr lang="cs-CZ" dirty="0" err="1"/>
              <a:t>behave</a:t>
            </a:r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misbehave</a:t>
            </a:r>
            <a:endParaRPr lang="cs-CZ" dirty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manners</a:t>
            </a:r>
            <a:endParaRPr lang="cs-CZ" dirty="0" smtClean="0"/>
          </a:p>
          <a:p>
            <a:r>
              <a:rPr lang="cs-CZ" dirty="0" err="1" smtClean="0"/>
              <a:t>Politeness</a:t>
            </a:r>
            <a:endParaRPr lang="cs-CZ" dirty="0" smtClean="0"/>
          </a:p>
          <a:p>
            <a:r>
              <a:rPr lang="cs-CZ" dirty="0" err="1" smtClean="0"/>
              <a:t>Behaviour</a:t>
            </a:r>
            <a:endParaRPr lang="cs-CZ" dirty="0" smtClean="0"/>
          </a:p>
          <a:p>
            <a:r>
              <a:rPr lang="cs-CZ" dirty="0" err="1" smtClean="0"/>
              <a:t>Unemployment</a:t>
            </a:r>
            <a:endParaRPr lang="cs-CZ" dirty="0" smtClean="0"/>
          </a:p>
          <a:p>
            <a:r>
              <a:rPr lang="cs-CZ" dirty="0" err="1" smtClean="0"/>
              <a:t>Homelessness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aware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sth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addicted</a:t>
            </a:r>
            <a:r>
              <a:rPr lang="cs-CZ" dirty="0" smtClean="0"/>
              <a:t> to </a:t>
            </a:r>
            <a:r>
              <a:rPr lang="cs-CZ" smtClean="0"/>
              <a:t>sth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563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Zdroje: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Microsoft Office </a:t>
            </a:r>
            <a:r>
              <a:rPr lang="cs-CZ" sz="2800" dirty="0" err="1" smtClean="0"/>
              <a:t>C</a:t>
            </a:r>
            <a:r>
              <a:rPr lang="cs-CZ" sz="2800" smtClean="0"/>
              <a:t>lipart</a:t>
            </a:r>
            <a:r>
              <a:rPr lang="cs-CZ" sz="2800" dirty="0" smtClean="0"/>
              <a:t> 2012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52474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385</Words>
  <Application>Microsoft Office PowerPoint</Application>
  <PresentationFormat>Předvádění na obrazovce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Společnost (Society) B1</vt:lpstr>
      <vt:lpstr>Topic: Society      B1</vt:lpstr>
      <vt:lpstr>Prezentace aplikace PowerPoint</vt:lpstr>
      <vt:lpstr>Society        B1 Part 2: Task One Describe the photo in detail and mention:</vt:lpstr>
      <vt:lpstr>Society       B1 Task 2: Part Two Compare the two photos and consider the following  points:</vt:lpstr>
      <vt:lpstr>Society       B1 Part 2: Task Three: Tell me about …</vt:lpstr>
      <vt:lpstr>Society       B1 Part 4: Role play</vt:lpstr>
      <vt:lpstr>Society       B1 Vocabulary Bank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LENOVO</cp:lastModifiedBy>
  <cp:revision>123</cp:revision>
  <dcterms:created xsi:type="dcterms:W3CDTF">2012-06-18T15:15:37Z</dcterms:created>
  <dcterms:modified xsi:type="dcterms:W3CDTF">2013-05-02T08:51:15Z</dcterms:modified>
</cp:coreProperties>
</file>