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74" r:id="rId4"/>
    <p:sldId id="273" r:id="rId5"/>
    <p:sldId id="269" r:id="rId6"/>
    <p:sldId id="270" r:id="rId7"/>
    <p:sldId id="271" r:id="rId8"/>
    <p:sldId id="275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3" autoAdjust="0"/>
    <p:restoredTop sz="93719" autoAdjust="0"/>
  </p:normalViewPr>
  <p:slideViewPr>
    <p:cSldViewPr>
      <p:cViewPr>
        <p:scale>
          <a:sx n="110" d="100"/>
          <a:sy n="110" d="100"/>
        </p:scale>
        <p:origin x="-7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2.5.2013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2.5.2013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2.5.2013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2.5.2013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Společnost (Society</a:t>
            </a:r>
            <a:r>
              <a:rPr lang="cs-CZ" sz="3600" b="1" smtClean="0"/>
              <a:t>) B2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0812794"/>
              </p:ext>
            </p:extLst>
          </p:nvPr>
        </p:nvGraphicFramePr>
        <p:xfrm>
          <a:off x="729019" y="2317560"/>
          <a:ext cx="7666515" cy="3752904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42550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aseline="0" dirty="0" smtClean="0"/>
                        <a:t>Angličtina: Maturitní ústní zkouška</a:t>
                      </a:r>
                      <a:endParaRPr lang="cs-CZ" sz="1600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8.12.2012</a:t>
                      </a:r>
                      <a:endParaRPr lang="cs-CZ" sz="1600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dirty="0" smtClean="0"/>
                        <a:t>3.,</a:t>
                      </a:r>
                      <a:r>
                        <a:rPr lang="cs-CZ" sz="1600" baseline="0" dirty="0" smtClean="0"/>
                        <a:t> 4. ročník čtyřletého gymnázia / septima, oktáva osmiletého gymnázia, úroveň B2</a:t>
                      </a:r>
                      <a:endParaRPr lang="cs-CZ" sz="1600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Vhodné</a:t>
                      </a:r>
                      <a:r>
                        <a:rPr lang="cs-CZ" sz="1600" baseline="0" dirty="0" smtClean="0"/>
                        <a:t> jako doplněk k ústní části MZ – praktická forma nácviku maturitního zadání úkolu 1, 2, 4</a:t>
                      </a:r>
                      <a:endParaRPr lang="cs-CZ" sz="1600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Napomáhá</a:t>
                      </a:r>
                      <a:r>
                        <a:rPr lang="cs-CZ" sz="1600" baseline="0" dirty="0" smtClean="0"/>
                        <a:t> studentovi s pohotovým ovládáním nezbytných strategií potřebných ke zvládnutí ústní MZ a poskytuje podpůrnou slovní zásobu tématu a vhodné komunikační obraty.</a:t>
                      </a:r>
                      <a:endParaRPr lang="cs-CZ" sz="1600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Mgr.</a:t>
                      </a:r>
                      <a:r>
                        <a:rPr lang="cs-CZ" sz="1600" baseline="0" dirty="0" smtClean="0"/>
                        <a:t> Jana Jiříkovská</a:t>
                      </a:r>
                      <a:endParaRPr lang="cs-CZ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VY_22_INOVACE_03_AJIR08</a:t>
                      </a:r>
                      <a:endParaRPr lang="cs-CZ" sz="16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200" b="1" dirty="0" err="1" smtClean="0"/>
              <a:t>Topic</a:t>
            </a:r>
            <a:r>
              <a:rPr lang="cs-CZ" sz="3200" b="1" dirty="0" smtClean="0"/>
              <a:t>: Society						B2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ln w="38100">
            <a:solidFill>
              <a:schemeClr val="accent1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800" b="1" dirty="0" err="1" smtClean="0"/>
              <a:t>Task</a:t>
            </a:r>
            <a:r>
              <a:rPr lang="cs-CZ" sz="2800" b="1" dirty="0" smtClean="0"/>
              <a:t> 1: </a:t>
            </a:r>
            <a:r>
              <a:rPr lang="cs-CZ" sz="2800" b="1" dirty="0" err="1" smtClean="0"/>
              <a:t>Questions</a:t>
            </a:r>
            <a:endParaRPr lang="cs-CZ" sz="2800" b="1" dirty="0" smtClean="0"/>
          </a:p>
          <a:p>
            <a:pPr marL="0" indent="0">
              <a:buNone/>
            </a:pPr>
            <a:r>
              <a:rPr lang="cs-CZ" sz="2800" dirty="0" err="1" smtClean="0"/>
              <a:t>Answer</a:t>
            </a:r>
            <a:r>
              <a:rPr lang="cs-CZ" sz="2800" dirty="0" smtClean="0"/>
              <a:t> </a:t>
            </a:r>
            <a:r>
              <a:rPr lang="cs-CZ" sz="2800" dirty="0" err="1" smtClean="0"/>
              <a:t>the</a:t>
            </a:r>
            <a:r>
              <a:rPr lang="cs-CZ" sz="2800" dirty="0" smtClean="0"/>
              <a:t> </a:t>
            </a:r>
            <a:r>
              <a:rPr lang="cs-CZ" sz="2800" dirty="0" err="1" smtClean="0"/>
              <a:t>following</a:t>
            </a:r>
            <a:r>
              <a:rPr lang="cs-CZ" sz="2800" dirty="0" smtClean="0"/>
              <a:t> </a:t>
            </a:r>
            <a:r>
              <a:rPr lang="cs-CZ" sz="2800" dirty="0" err="1" smtClean="0"/>
              <a:t>questions</a:t>
            </a:r>
            <a:r>
              <a:rPr lang="cs-CZ" sz="2800" dirty="0" smtClean="0"/>
              <a:t>. </a:t>
            </a:r>
            <a:r>
              <a:rPr lang="cs-CZ" sz="2800" dirty="0" err="1" smtClean="0"/>
              <a:t>Give</a:t>
            </a:r>
            <a:r>
              <a:rPr lang="cs-CZ" sz="2800" dirty="0" smtClean="0"/>
              <a:t> </a:t>
            </a:r>
            <a:r>
              <a:rPr lang="cs-CZ" sz="2800" dirty="0" err="1" smtClean="0"/>
              <a:t>detailed</a:t>
            </a:r>
            <a:r>
              <a:rPr lang="cs-CZ" sz="2800" dirty="0" smtClean="0"/>
              <a:t> </a:t>
            </a:r>
            <a:r>
              <a:rPr lang="cs-CZ" sz="2800" dirty="0" err="1" smtClean="0"/>
              <a:t>information</a:t>
            </a:r>
            <a:r>
              <a:rPr lang="cs-CZ" sz="2800" dirty="0"/>
              <a:t> </a:t>
            </a:r>
            <a:r>
              <a:rPr lang="cs-CZ" sz="2800" dirty="0" err="1" smtClean="0"/>
              <a:t>if</a:t>
            </a:r>
            <a:r>
              <a:rPr lang="cs-CZ" sz="2800" dirty="0" smtClean="0"/>
              <a:t> </a:t>
            </a:r>
            <a:r>
              <a:rPr lang="cs-CZ" sz="2800" dirty="0" err="1" smtClean="0"/>
              <a:t>possible</a:t>
            </a:r>
            <a:r>
              <a:rPr lang="cs-CZ" sz="2800" dirty="0" smtClean="0"/>
              <a:t>.</a:t>
            </a:r>
          </a:p>
          <a:p>
            <a:pPr marL="0" indent="0">
              <a:buNone/>
            </a:pPr>
            <a:endParaRPr lang="cs-CZ" sz="2800" dirty="0" smtClean="0"/>
          </a:p>
          <a:p>
            <a:pPr>
              <a:lnSpc>
                <a:spcPct val="110000"/>
              </a:lnSpc>
            </a:pPr>
            <a:r>
              <a:rPr lang="cs-CZ" sz="2800" dirty="0" err="1"/>
              <a:t>How</a:t>
            </a:r>
            <a:r>
              <a:rPr lang="cs-CZ" sz="2800" dirty="0"/>
              <a:t> do </a:t>
            </a:r>
            <a:r>
              <a:rPr lang="cs-CZ" sz="2800" dirty="0" err="1"/>
              <a:t>people</a:t>
            </a:r>
            <a:r>
              <a:rPr lang="cs-CZ" sz="2800" dirty="0"/>
              <a:t> </a:t>
            </a:r>
            <a:r>
              <a:rPr lang="cs-CZ" sz="2800" dirty="0" err="1"/>
              <a:t>behave</a:t>
            </a:r>
            <a:r>
              <a:rPr lang="cs-CZ" sz="2800" dirty="0"/>
              <a:t> to </a:t>
            </a:r>
            <a:r>
              <a:rPr lang="cs-CZ" sz="2800" dirty="0" err="1" smtClean="0"/>
              <a:t>one</a:t>
            </a:r>
            <a:r>
              <a:rPr lang="cs-CZ" sz="2800" dirty="0" smtClean="0"/>
              <a:t> </a:t>
            </a:r>
            <a:r>
              <a:rPr lang="cs-CZ" sz="2800" dirty="0" err="1" smtClean="0"/>
              <a:t>another</a:t>
            </a:r>
            <a:r>
              <a:rPr lang="cs-CZ" sz="2800" dirty="0" smtClean="0"/>
              <a:t> </a:t>
            </a:r>
            <a:r>
              <a:rPr lang="cs-CZ" sz="2800" dirty="0"/>
              <a:t>these </a:t>
            </a:r>
            <a:r>
              <a:rPr lang="cs-CZ" sz="2800" dirty="0" err="1"/>
              <a:t>days</a:t>
            </a:r>
            <a:r>
              <a:rPr lang="cs-CZ" sz="2800" dirty="0"/>
              <a:t>?</a:t>
            </a:r>
          </a:p>
          <a:p>
            <a:pPr>
              <a:lnSpc>
                <a:spcPct val="110000"/>
              </a:lnSpc>
            </a:pPr>
            <a:r>
              <a:rPr lang="cs-CZ" sz="2800" dirty="0" err="1" smtClean="0"/>
              <a:t>What</a:t>
            </a:r>
            <a:r>
              <a:rPr lang="cs-CZ" sz="2800" dirty="0" smtClean="0"/>
              <a:t> </a:t>
            </a:r>
            <a:r>
              <a:rPr lang="cs-CZ" sz="2800" dirty="0" err="1" smtClean="0"/>
              <a:t>is</a:t>
            </a:r>
            <a:r>
              <a:rPr lang="cs-CZ" sz="2800" dirty="0" smtClean="0"/>
              <a:t> </a:t>
            </a:r>
            <a:r>
              <a:rPr lang="cs-CZ" sz="2800" dirty="0" err="1" smtClean="0"/>
              <a:t>the</a:t>
            </a:r>
            <a:r>
              <a:rPr lang="cs-CZ" sz="2800" dirty="0" smtClean="0"/>
              <a:t> role </a:t>
            </a:r>
            <a:r>
              <a:rPr lang="cs-CZ" sz="2800" dirty="0" err="1" smtClean="0"/>
              <a:t>of</a:t>
            </a:r>
            <a:r>
              <a:rPr lang="cs-CZ" sz="2800" dirty="0" smtClean="0"/>
              <a:t> </a:t>
            </a:r>
            <a:r>
              <a:rPr lang="cs-CZ" sz="2800" dirty="0" err="1" smtClean="0"/>
              <a:t>grandparents</a:t>
            </a:r>
            <a:r>
              <a:rPr lang="cs-CZ" sz="2800" dirty="0" smtClean="0"/>
              <a:t> in </a:t>
            </a:r>
            <a:r>
              <a:rPr lang="cs-CZ" sz="2800" dirty="0" err="1" smtClean="0"/>
              <a:t>today´s</a:t>
            </a:r>
            <a:r>
              <a:rPr lang="cs-CZ" sz="2800" dirty="0" smtClean="0"/>
              <a:t> society?</a:t>
            </a:r>
          </a:p>
          <a:p>
            <a:pPr>
              <a:lnSpc>
                <a:spcPct val="110000"/>
              </a:lnSpc>
            </a:pPr>
            <a:r>
              <a:rPr lang="cs-CZ" sz="2800" dirty="0" err="1" smtClean="0"/>
              <a:t>Is</a:t>
            </a:r>
            <a:r>
              <a:rPr lang="cs-CZ" sz="2800" dirty="0" smtClean="0"/>
              <a:t> </a:t>
            </a:r>
            <a:r>
              <a:rPr lang="cs-CZ" sz="2800" dirty="0" err="1" smtClean="0"/>
              <a:t>it</a:t>
            </a:r>
            <a:r>
              <a:rPr lang="cs-CZ" sz="2800" dirty="0" smtClean="0"/>
              <a:t> </a:t>
            </a:r>
            <a:r>
              <a:rPr lang="cs-CZ" sz="2800" dirty="0" err="1" smtClean="0"/>
              <a:t>good</a:t>
            </a:r>
            <a:r>
              <a:rPr lang="cs-CZ" sz="2800" dirty="0" smtClean="0"/>
              <a:t> </a:t>
            </a:r>
            <a:r>
              <a:rPr lang="cs-CZ" sz="2800" dirty="0" err="1" smtClean="0"/>
              <a:t>for</a:t>
            </a:r>
            <a:r>
              <a:rPr lang="cs-CZ" sz="2800" dirty="0" smtClean="0"/>
              <a:t> </a:t>
            </a:r>
            <a:r>
              <a:rPr lang="cs-CZ" sz="2800" dirty="0" err="1" smtClean="0"/>
              <a:t>children</a:t>
            </a:r>
            <a:r>
              <a:rPr lang="cs-CZ" sz="2800" dirty="0" smtClean="0"/>
              <a:t> to go to </a:t>
            </a:r>
            <a:r>
              <a:rPr lang="cs-CZ" sz="2800" dirty="0" err="1" smtClean="0"/>
              <a:t>nursery</a:t>
            </a:r>
            <a:r>
              <a:rPr lang="cs-CZ" sz="2800" dirty="0" smtClean="0"/>
              <a:t> </a:t>
            </a:r>
            <a:r>
              <a:rPr lang="cs-CZ" sz="2800" dirty="0" err="1" smtClean="0"/>
              <a:t>or</a:t>
            </a:r>
            <a:r>
              <a:rPr lang="cs-CZ" sz="2800" dirty="0" smtClean="0"/>
              <a:t> </a:t>
            </a:r>
            <a:r>
              <a:rPr lang="cs-CZ" sz="2800" dirty="0" err="1" smtClean="0"/>
              <a:t>kindergarten</a:t>
            </a:r>
            <a:r>
              <a:rPr lang="cs-CZ" sz="2800" dirty="0" smtClean="0"/>
              <a:t>?</a:t>
            </a:r>
          </a:p>
          <a:p>
            <a:pPr marL="0" indent="0">
              <a:buNone/>
            </a:pPr>
            <a:endParaRPr lang="cs-CZ" sz="2800" dirty="0"/>
          </a:p>
          <a:p>
            <a:pPr marL="0" indent="0">
              <a:buNone/>
            </a:pPr>
            <a:endParaRPr lang="cs-CZ" sz="2800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>
              <a:buFont typeface="Wingdings" pitchFamily="2" charset="2"/>
              <a:buChar char="§"/>
            </a:pP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63291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184576"/>
          </a:xfrm>
          <a:ln w="38100">
            <a:solidFill>
              <a:schemeClr val="accent1">
                <a:lumMod val="75000"/>
              </a:schemeClr>
            </a:solidFill>
          </a:ln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</a:pPr>
            <a:endParaRPr lang="cs-CZ" sz="2800" dirty="0" smtClean="0"/>
          </a:p>
          <a:p>
            <a:pPr>
              <a:lnSpc>
                <a:spcPct val="110000"/>
              </a:lnSpc>
            </a:pPr>
            <a:r>
              <a:rPr lang="cs-CZ" sz="2800" dirty="0" err="1" smtClean="0"/>
              <a:t>What</a:t>
            </a:r>
            <a:r>
              <a:rPr lang="cs-CZ" sz="2800" dirty="0" smtClean="0"/>
              <a:t> </a:t>
            </a:r>
            <a:r>
              <a:rPr lang="cs-CZ" sz="2800" dirty="0" err="1" smtClean="0"/>
              <a:t>problems</a:t>
            </a:r>
            <a:r>
              <a:rPr lang="cs-CZ" sz="2800" dirty="0" smtClean="0"/>
              <a:t> </a:t>
            </a:r>
            <a:r>
              <a:rPr lang="cs-CZ" sz="2800" dirty="0" err="1" smtClean="0"/>
              <a:t>does</a:t>
            </a:r>
            <a:r>
              <a:rPr lang="cs-CZ" sz="2800" dirty="0" smtClean="0"/>
              <a:t> </a:t>
            </a:r>
            <a:r>
              <a:rPr lang="cs-CZ" sz="2800" dirty="0" err="1" smtClean="0"/>
              <a:t>our</a:t>
            </a:r>
            <a:r>
              <a:rPr lang="cs-CZ" sz="2800" dirty="0" smtClean="0"/>
              <a:t> society face?</a:t>
            </a:r>
          </a:p>
          <a:p>
            <a:pPr>
              <a:lnSpc>
                <a:spcPct val="110000"/>
              </a:lnSpc>
            </a:pPr>
            <a:r>
              <a:rPr lang="cs-CZ" sz="2800" dirty="0" err="1" smtClean="0"/>
              <a:t>Describe</a:t>
            </a:r>
            <a:r>
              <a:rPr lang="cs-CZ" sz="2800" dirty="0" smtClean="0"/>
              <a:t> </a:t>
            </a:r>
            <a:r>
              <a:rPr lang="cs-CZ" sz="2800" dirty="0" err="1" smtClean="0"/>
              <a:t>the</a:t>
            </a:r>
            <a:r>
              <a:rPr lang="cs-CZ" sz="2800" dirty="0" smtClean="0"/>
              <a:t> Czech society.</a:t>
            </a:r>
          </a:p>
          <a:p>
            <a:pPr>
              <a:lnSpc>
                <a:spcPct val="110000"/>
              </a:lnSpc>
            </a:pPr>
            <a:r>
              <a:rPr lang="cs-CZ" sz="2800" dirty="0" err="1" smtClean="0"/>
              <a:t>What</a:t>
            </a:r>
            <a:r>
              <a:rPr lang="cs-CZ" sz="2800" dirty="0" smtClean="0"/>
              <a:t> are </a:t>
            </a:r>
            <a:r>
              <a:rPr lang="cs-CZ" sz="2800" dirty="0" err="1" smtClean="0"/>
              <a:t>the</a:t>
            </a:r>
            <a:r>
              <a:rPr lang="cs-CZ" sz="2800" dirty="0" smtClean="0"/>
              <a:t> </a:t>
            </a:r>
            <a:r>
              <a:rPr lang="cs-CZ" sz="2800" dirty="0" err="1" smtClean="0"/>
              <a:t>stereotypes</a:t>
            </a:r>
            <a:r>
              <a:rPr lang="cs-CZ" sz="2800" dirty="0" smtClean="0"/>
              <a:t> </a:t>
            </a:r>
            <a:r>
              <a:rPr lang="cs-CZ" sz="2800" dirty="0" err="1" smtClean="0"/>
              <a:t>said</a:t>
            </a:r>
            <a:r>
              <a:rPr lang="cs-CZ" sz="2800" dirty="0" smtClean="0"/>
              <a:t> </a:t>
            </a:r>
            <a:r>
              <a:rPr lang="cs-CZ" sz="2800" dirty="0" err="1" smtClean="0"/>
              <a:t>about</a:t>
            </a:r>
            <a:r>
              <a:rPr lang="cs-CZ" sz="2800" dirty="0" smtClean="0"/>
              <a:t> Czech </a:t>
            </a:r>
            <a:r>
              <a:rPr lang="cs-CZ" sz="2800" dirty="0" err="1" smtClean="0"/>
              <a:t>people</a:t>
            </a:r>
            <a:r>
              <a:rPr lang="cs-CZ" sz="2800" dirty="0" smtClean="0"/>
              <a:t>? To </a:t>
            </a:r>
            <a:r>
              <a:rPr lang="cs-CZ" sz="2800" dirty="0" err="1" smtClean="0"/>
              <a:t>what</a:t>
            </a:r>
            <a:r>
              <a:rPr lang="cs-CZ" sz="2800" dirty="0" smtClean="0"/>
              <a:t> </a:t>
            </a:r>
            <a:r>
              <a:rPr lang="cs-CZ" sz="2800" dirty="0" err="1" smtClean="0"/>
              <a:t>extent</a:t>
            </a:r>
            <a:r>
              <a:rPr lang="cs-CZ" sz="2800" dirty="0" smtClean="0"/>
              <a:t> do </a:t>
            </a:r>
            <a:r>
              <a:rPr lang="cs-CZ" sz="2800" dirty="0" err="1" smtClean="0"/>
              <a:t>you</a:t>
            </a:r>
            <a:r>
              <a:rPr lang="cs-CZ" sz="2800" dirty="0" smtClean="0"/>
              <a:t> </a:t>
            </a:r>
            <a:r>
              <a:rPr lang="cs-CZ" sz="2800" dirty="0" err="1" smtClean="0"/>
              <a:t>agree</a:t>
            </a:r>
            <a:r>
              <a:rPr lang="cs-CZ" sz="2800" dirty="0" smtClean="0"/>
              <a:t> </a:t>
            </a:r>
            <a:r>
              <a:rPr lang="cs-CZ" sz="2800" dirty="0" err="1" smtClean="0"/>
              <a:t>with</a:t>
            </a:r>
            <a:r>
              <a:rPr lang="cs-CZ" sz="2800" dirty="0" smtClean="0"/>
              <a:t> </a:t>
            </a:r>
            <a:r>
              <a:rPr lang="cs-CZ" sz="2800" dirty="0" err="1" smtClean="0"/>
              <a:t>them</a:t>
            </a:r>
            <a:r>
              <a:rPr lang="cs-CZ" sz="2800" dirty="0" smtClean="0"/>
              <a:t>?</a:t>
            </a:r>
          </a:p>
          <a:p>
            <a:pPr>
              <a:lnSpc>
                <a:spcPct val="110000"/>
              </a:lnSpc>
            </a:pPr>
            <a:r>
              <a:rPr lang="cs-CZ" sz="2800" dirty="0" err="1" smtClean="0"/>
              <a:t>Is</a:t>
            </a:r>
            <a:r>
              <a:rPr lang="cs-CZ" sz="2800" dirty="0" smtClean="0"/>
              <a:t> </a:t>
            </a:r>
            <a:r>
              <a:rPr lang="cs-CZ" sz="2800" dirty="0" err="1" smtClean="0"/>
              <a:t>racism</a:t>
            </a:r>
            <a:r>
              <a:rPr lang="cs-CZ" sz="2800" dirty="0" smtClean="0"/>
              <a:t> a </a:t>
            </a:r>
            <a:r>
              <a:rPr lang="cs-CZ" sz="2800" dirty="0" err="1" smtClean="0"/>
              <a:t>problem</a:t>
            </a:r>
            <a:r>
              <a:rPr lang="cs-CZ" sz="2800" dirty="0" smtClean="0"/>
              <a:t> in </a:t>
            </a:r>
            <a:r>
              <a:rPr lang="cs-CZ" sz="2800" dirty="0" err="1" smtClean="0"/>
              <a:t>our</a:t>
            </a:r>
            <a:r>
              <a:rPr lang="cs-CZ" sz="2800" dirty="0" smtClean="0"/>
              <a:t> country? </a:t>
            </a:r>
            <a:r>
              <a:rPr lang="cs-CZ" sz="2800" dirty="0" err="1" smtClean="0"/>
              <a:t>What</a:t>
            </a:r>
            <a:r>
              <a:rPr lang="cs-CZ" sz="2800" dirty="0" smtClean="0"/>
              <a:t> </a:t>
            </a:r>
            <a:r>
              <a:rPr lang="cs-CZ" sz="2800" dirty="0" err="1" smtClean="0"/>
              <a:t>does</a:t>
            </a:r>
            <a:r>
              <a:rPr lang="cs-CZ" sz="2800" dirty="0"/>
              <a:t> </a:t>
            </a:r>
            <a:r>
              <a:rPr lang="cs-CZ" sz="2800" dirty="0" err="1" smtClean="0"/>
              <a:t>the</a:t>
            </a:r>
            <a:r>
              <a:rPr lang="cs-CZ" sz="2800" dirty="0" smtClean="0"/>
              <a:t> </a:t>
            </a:r>
            <a:r>
              <a:rPr lang="cs-CZ" sz="2800" dirty="0" err="1" smtClean="0"/>
              <a:t>expression</a:t>
            </a:r>
            <a:r>
              <a:rPr lang="cs-CZ" sz="2800" dirty="0" smtClean="0"/>
              <a:t> „</a:t>
            </a:r>
            <a:r>
              <a:rPr lang="cs-CZ" sz="2800" dirty="0" err="1" smtClean="0"/>
              <a:t>xenophobia</a:t>
            </a:r>
            <a:r>
              <a:rPr lang="cs-CZ" sz="2800" dirty="0" smtClean="0"/>
              <a:t>“ </a:t>
            </a:r>
            <a:r>
              <a:rPr lang="cs-CZ" sz="2800" dirty="0" err="1" smtClean="0"/>
              <a:t>mean</a:t>
            </a:r>
            <a:r>
              <a:rPr lang="cs-CZ" sz="2800" dirty="0" smtClean="0"/>
              <a:t>?</a:t>
            </a:r>
          </a:p>
          <a:p>
            <a:pPr>
              <a:lnSpc>
                <a:spcPct val="110000"/>
              </a:lnSpc>
            </a:pPr>
            <a:r>
              <a:rPr lang="cs-CZ" sz="2800" dirty="0" err="1" smtClean="0"/>
              <a:t>Why</a:t>
            </a:r>
            <a:r>
              <a:rPr lang="cs-CZ" sz="2800" dirty="0" smtClean="0"/>
              <a:t> </a:t>
            </a:r>
            <a:r>
              <a:rPr lang="cs-CZ" sz="2800" dirty="0" err="1" smtClean="0"/>
              <a:t>is</a:t>
            </a:r>
            <a:r>
              <a:rPr lang="cs-CZ" sz="2800" dirty="0" smtClean="0"/>
              <a:t> </a:t>
            </a:r>
            <a:r>
              <a:rPr lang="cs-CZ" sz="2800" dirty="0" err="1" smtClean="0"/>
              <a:t>the</a:t>
            </a:r>
            <a:r>
              <a:rPr lang="cs-CZ" sz="2800" dirty="0" smtClean="0"/>
              <a:t> society </a:t>
            </a:r>
            <a:r>
              <a:rPr lang="cs-CZ" sz="2800" dirty="0" err="1" smtClean="0"/>
              <a:t>we</a:t>
            </a:r>
            <a:r>
              <a:rPr lang="cs-CZ" sz="2800" dirty="0" smtClean="0"/>
              <a:t> live in </a:t>
            </a:r>
            <a:r>
              <a:rPr lang="cs-CZ" sz="2800" dirty="0" err="1" smtClean="0"/>
              <a:t>now</a:t>
            </a:r>
            <a:r>
              <a:rPr lang="cs-CZ" sz="2800" dirty="0" smtClean="0"/>
              <a:t> </a:t>
            </a:r>
            <a:r>
              <a:rPr lang="cs-CZ" sz="2800" dirty="0" err="1" smtClean="0"/>
              <a:t>often</a:t>
            </a:r>
            <a:r>
              <a:rPr lang="cs-CZ" sz="2800" dirty="0" smtClean="0"/>
              <a:t> </a:t>
            </a:r>
            <a:r>
              <a:rPr lang="cs-CZ" sz="2800" dirty="0" err="1" smtClean="0"/>
              <a:t>called</a:t>
            </a:r>
            <a:r>
              <a:rPr lang="cs-CZ" sz="2800" dirty="0" smtClean="0"/>
              <a:t> a </a:t>
            </a:r>
            <a:r>
              <a:rPr lang="cs-CZ" sz="2800" dirty="0" err="1" smtClean="0"/>
              <a:t>consumerist</a:t>
            </a:r>
            <a:r>
              <a:rPr lang="cs-CZ" sz="2800" dirty="0" smtClean="0"/>
              <a:t> society?</a:t>
            </a:r>
          </a:p>
          <a:p>
            <a:pPr>
              <a:lnSpc>
                <a:spcPct val="110000"/>
              </a:lnSpc>
            </a:pPr>
            <a:r>
              <a:rPr lang="cs-CZ" sz="2800" dirty="0" err="1"/>
              <a:t>How</a:t>
            </a:r>
            <a:r>
              <a:rPr lang="cs-CZ" sz="2800" dirty="0"/>
              <a:t> </a:t>
            </a:r>
            <a:r>
              <a:rPr lang="cs-CZ" sz="2800" dirty="0" err="1"/>
              <a:t>does</a:t>
            </a:r>
            <a:r>
              <a:rPr lang="cs-CZ" sz="2800" dirty="0"/>
              <a:t> </a:t>
            </a:r>
            <a:r>
              <a:rPr lang="cs-CZ" sz="2800" dirty="0" err="1"/>
              <a:t>the</a:t>
            </a:r>
            <a:r>
              <a:rPr lang="cs-CZ" sz="2800" dirty="0"/>
              <a:t> media influence society?</a:t>
            </a:r>
          </a:p>
          <a:p>
            <a:pPr marL="0" indent="0">
              <a:lnSpc>
                <a:spcPct val="110000"/>
              </a:lnSpc>
              <a:buNone/>
            </a:pPr>
            <a:endParaRPr lang="cs-CZ" sz="2800" dirty="0" smtClean="0"/>
          </a:p>
          <a:p>
            <a:pPr>
              <a:lnSpc>
                <a:spcPct val="110000"/>
              </a:lnSpc>
            </a:pPr>
            <a:endParaRPr lang="cs-CZ" dirty="0"/>
          </a:p>
          <a:p>
            <a:pPr marL="0" indent="0">
              <a:lnSpc>
                <a:spcPct val="110000"/>
              </a:lnSpc>
              <a:buNone/>
            </a:pPr>
            <a:endParaRPr lang="cs-CZ" dirty="0" smtClean="0"/>
          </a:p>
          <a:p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>
              <a:buFont typeface="Wingdings" pitchFamily="2" charset="2"/>
              <a:buChar char="§"/>
            </a:pP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2584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152128"/>
          </a:xfrm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pPr algn="l"/>
            <a:r>
              <a:rPr lang="cs-CZ" sz="3100" b="1" dirty="0" smtClean="0"/>
              <a:t/>
            </a:r>
            <a:br>
              <a:rPr lang="cs-CZ" sz="3100" b="1" dirty="0" smtClean="0"/>
            </a:br>
            <a:r>
              <a:rPr lang="cs-CZ" sz="3100" b="1" dirty="0" smtClean="0"/>
              <a:t>Society</a:t>
            </a:r>
            <a:r>
              <a:rPr lang="cs-CZ" sz="3100" b="1" dirty="0"/>
              <a:t>							B2</a:t>
            </a:r>
            <a:br>
              <a:rPr lang="cs-CZ" sz="3100" b="1" dirty="0"/>
            </a:br>
            <a:r>
              <a:rPr lang="cs-CZ" sz="3100" b="1" dirty="0" err="1" smtClean="0"/>
              <a:t>Task</a:t>
            </a:r>
            <a:r>
              <a:rPr lang="cs-CZ" sz="3100" b="1" dirty="0" smtClean="0"/>
              <a:t> </a:t>
            </a:r>
            <a:r>
              <a:rPr lang="cs-CZ" sz="3100" b="1" dirty="0"/>
              <a:t>2: Part </a:t>
            </a:r>
            <a:r>
              <a:rPr lang="cs-CZ" sz="3100" b="1" dirty="0" err="1"/>
              <a:t>One</a:t>
            </a:r>
            <a:r>
              <a:rPr lang="cs-CZ" sz="3100" b="1" dirty="0"/>
              <a:t>: </a:t>
            </a:r>
            <a:r>
              <a:rPr lang="cs-CZ" sz="3100" b="1" dirty="0" err="1"/>
              <a:t>Compare</a:t>
            </a:r>
            <a:r>
              <a:rPr lang="cs-CZ" sz="3100" b="1" dirty="0"/>
              <a:t> and </a:t>
            </a:r>
            <a:r>
              <a:rPr lang="cs-CZ" sz="3100" b="1" dirty="0" err="1"/>
              <a:t>contrast</a:t>
            </a:r>
            <a:r>
              <a:rPr lang="cs-CZ" sz="3100" b="1" dirty="0"/>
              <a:t> </a:t>
            </a:r>
            <a:r>
              <a:rPr lang="cs-CZ" sz="3100" b="1" dirty="0" err="1"/>
              <a:t>the</a:t>
            </a:r>
            <a:r>
              <a:rPr lang="cs-CZ" sz="3100" b="1" dirty="0"/>
              <a:t> </a:t>
            </a:r>
            <a:r>
              <a:rPr lang="cs-CZ" sz="3100" b="1" dirty="0" err="1"/>
              <a:t>photos</a:t>
            </a:r>
            <a:r>
              <a:rPr lang="cs-CZ" sz="3100" b="1" dirty="0"/>
              <a:t> </a:t>
            </a:r>
            <a:r>
              <a:rPr lang="cs-CZ" sz="3100" b="1" dirty="0" smtClean="0"/>
              <a:t>in detail and </a:t>
            </a:r>
            <a:r>
              <a:rPr lang="cs-CZ" sz="3100" b="1" dirty="0" err="1" smtClean="0"/>
              <a:t>consider</a:t>
            </a:r>
            <a:r>
              <a:rPr lang="cs-CZ" sz="3100" b="1" dirty="0" smtClean="0"/>
              <a:t> </a:t>
            </a:r>
            <a:r>
              <a:rPr lang="cs-CZ" sz="3100" b="1" dirty="0" err="1" smtClean="0"/>
              <a:t>the</a:t>
            </a:r>
            <a:r>
              <a:rPr lang="cs-CZ" sz="3100" b="1" dirty="0" smtClean="0"/>
              <a:t> </a:t>
            </a:r>
            <a:r>
              <a:rPr lang="cs-CZ" sz="3100" b="1" dirty="0" err="1" smtClean="0"/>
              <a:t>following</a:t>
            </a:r>
            <a:r>
              <a:rPr lang="cs-CZ" sz="3100" b="1" dirty="0" smtClean="0"/>
              <a:t> </a:t>
            </a:r>
            <a:r>
              <a:rPr lang="cs-CZ" sz="3100" b="1" dirty="0" err="1" smtClean="0"/>
              <a:t>points</a:t>
            </a:r>
            <a:r>
              <a:rPr lang="cs-CZ" sz="3100" b="1" dirty="0" smtClean="0"/>
              <a:t>:</a:t>
            </a:r>
            <a:br>
              <a:rPr lang="cs-CZ" sz="3100" b="1" dirty="0" smtClean="0"/>
            </a:br>
            <a:endParaRPr lang="cs-CZ" sz="3100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4149080"/>
            <a:ext cx="3528392" cy="2646294"/>
          </a:xfr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1628800"/>
            <a:ext cx="4262540" cy="3196905"/>
          </a:xfrm>
          <a:prstGeom prst="rect">
            <a:avLst/>
          </a:prstGeom>
        </p:spPr>
      </p:pic>
      <p:sp>
        <p:nvSpPr>
          <p:cNvPr id="8" name="TextovéPole 7"/>
          <p:cNvSpPr txBox="1"/>
          <p:nvPr/>
        </p:nvSpPr>
        <p:spPr>
          <a:xfrm>
            <a:off x="899592" y="1737603"/>
            <a:ext cx="2232248" cy="230832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cs-CZ" sz="2400" b="1" dirty="0" err="1" smtClean="0"/>
              <a:t>Places</a:t>
            </a:r>
            <a:endParaRPr lang="cs-CZ" sz="2400" b="1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cs-CZ" sz="2400" b="1" dirty="0" err="1" smtClean="0"/>
              <a:t>Ocassions</a:t>
            </a:r>
            <a:endParaRPr lang="cs-CZ" sz="2400" b="1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cs-CZ" sz="2400" b="1" dirty="0" err="1" smtClean="0"/>
              <a:t>Activities</a:t>
            </a:r>
            <a:endParaRPr lang="cs-CZ" sz="2400" b="1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cs-CZ" sz="2400" b="1" dirty="0" err="1" smtClean="0"/>
              <a:t>People</a:t>
            </a:r>
            <a:endParaRPr lang="cs-CZ" sz="2400" b="1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cs-CZ" sz="2400" b="1" dirty="0" err="1" smtClean="0"/>
              <a:t>Atmosphere</a:t>
            </a:r>
            <a:endParaRPr lang="cs-CZ" sz="2400" b="1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cs-CZ" sz="2400" b="1" dirty="0" err="1" smtClean="0"/>
              <a:t>Other</a:t>
            </a:r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628310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algn="l"/>
            <a:r>
              <a:rPr lang="cs-CZ" sz="2800" b="1" dirty="0" smtClean="0"/>
              <a:t>„</a:t>
            </a:r>
            <a:br>
              <a:rPr lang="cs-CZ" sz="2800" b="1" dirty="0" smtClean="0"/>
            </a:br>
            <a:r>
              <a:rPr lang="cs-CZ" sz="2800" b="1" dirty="0" smtClean="0"/>
              <a:t>Society							B2</a:t>
            </a:r>
            <a:br>
              <a:rPr lang="cs-CZ" sz="2800" b="1" dirty="0" smtClean="0"/>
            </a:br>
            <a:r>
              <a:rPr lang="cs-CZ" sz="2800" b="1" dirty="0" smtClean="0"/>
              <a:t>Part 2: </a:t>
            </a:r>
            <a:r>
              <a:rPr lang="cs-CZ" sz="2800" b="1" dirty="0" err="1" smtClean="0"/>
              <a:t>Task</a:t>
            </a:r>
            <a:r>
              <a:rPr lang="cs-CZ" sz="2800" b="1" dirty="0" smtClean="0"/>
              <a:t> </a:t>
            </a:r>
            <a:r>
              <a:rPr lang="cs-CZ" sz="2800" b="1" dirty="0" err="1" smtClean="0"/>
              <a:t>Two</a:t>
            </a:r>
            <a:r>
              <a:rPr lang="cs-CZ" sz="2800" b="1" dirty="0" smtClean="0"/>
              <a:t>: Express and </a:t>
            </a:r>
            <a:r>
              <a:rPr lang="cs-CZ" sz="2800" b="1" dirty="0" err="1" smtClean="0"/>
              <a:t>justify</a:t>
            </a:r>
            <a:r>
              <a:rPr lang="cs-CZ" sz="2800" b="1" dirty="0" smtClean="0"/>
              <a:t> </a:t>
            </a:r>
            <a:r>
              <a:rPr lang="cs-CZ" sz="2800" b="1" dirty="0" err="1" smtClean="0"/>
              <a:t>your</a:t>
            </a:r>
            <a:r>
              <a:rPr lang="cs-CZ" sz="2800" b="1" dirty="0" smtClean="0"/>
              <a:t> </a:t>
            </a:r>
            <a:r>
              <a:rPr lang="cs-CZ" sz="2800" b="1" dirty="0" err="1" smtClean="0"/>
              <a:t>opinion</a:t>
            </a:r>
            <a:r>
              <a:rPr lang="cs-CZ" sz="2800" b="1" dirty="0" smtClean="0"/>
              <a:t> on </a:t>
            </a:r>
            <a:r>
              <a:rPr lang="cs-CZ" sz="2800" b="1" dirty="0" err="1" smtClean="0"/>
              <a:t>the</a:t>
            </a:r>
            <a:r>
              <a:rPr lang="cs-CZ" sz="2800" b="1" dirty="0" smtClean="0"/>
              <a:t> </a:t>
            </a:r>
            <a:r>
              <a:rPr lang="cs-CZ" sz="2800" b="1" dirty="0" err="1" smtClean="0"/>
              <a:t>following</a:t>
            </a:r>
            <a:r>
              <a:rPr lang="cs-CZ" sz="2800" b="1" dirty="0" smtClean="0"/>
              <a:t> </a:t>
            </a:r>
            <a:r>
              <a:rPr lang="cs-CZ" sz="2800" b="1" dirty="0" err="1" smtClean="0"/>
              <a:t>statements</a:t>
            </a:r>
            <a:r>
              <a:rPr lang="cs-CZ" sz="2800" b="1" dirty="0" smtClean="0"/>
              <a:t>.</a:t>
            </a:r>
            <a:br>
              <a:rPr lang="cs-CZ" sz="2800" b="1" dirty="0" smtClean="0"/>
            </a:br>
            <a:endParaRPr lang="cs-CZ" sz="2800" b="1" dirty="0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cs-CZ" sz="2800" dirty="0" smtClean="0"/>
              <a:t>„</a:t>
            </a:r>
            <a:r>
              <a:rPr lang="cs-CZ" sz="2800" dirty="0" err="1" smtClean="0"/>
              <a:t>Parents</a:t>
            </a:r>
            <a:r>
              <a:rPr lang="cs-CZ" sz="2800" dirty="0" smtClean="0"/>
              <a:t> </a:t>
            </a:r>
            <a:r>
              <a:rPr lang="cs-CZ" sz="2800" dirty="0" err="1" smtClean="0"/>
              <a:t>know</a:t>
            </a:r>
            <a:r>
              <a:rPr lang="cs-CZ" sz="2800" dirty="0" smtClean="0"/>
              <a:t> </a:t>
            </a:r>
            <a:r>
              <a:rPr lang="cs-CZ" sz="2800" dirty="0" err="1" smtClean="0"/>
              <a:t>best</a:t>
            </a:r>
            <a:r>
              <a:rPr lang="cs-CZ" sz="2800" dirty="0" smtClean="0"/>
              <a:t>.“ Do </a:t>
            </a:r>
            <a:r>
              <a:rPr lang="cs-CZ" sz="2800" dirty="0" err="1" smtClean="0"/>
              <a:t>you</a:t>
            </a:r>
            <a:r>
              <a:rPr lang="cs-CZ" sz="2800" dirty="0" smtClean="0"/>
              <a:t> </a:t>
            </a:r>
            <a:r>
              <a:rPr lang="cs-CZ" sz="2800" dirty="0" err="1" smtClean="0"/>
              <a:t>agree</a:t>
            </a:r>
            <a:r>
              <a:rPr lang="cs-CZ" sz="2800" dirty="0" smtClean="0"/>
              <a:t> </a:t>
            </a:r>
            <a:r>
              <a:rPr lang="cs-CZ" sz="2800" dirty="0" err="1" smtClean="0"/>
              <a:t>with</a:t>
            </a:r>
            <a:r>
              <a:rPr lang="cs-CZ" sz="2800" dirty="0" smtClean="0"/>
              <a:t> </a:t>
            </a:r>
            <a:r>
              <a:rPr lang="cs-CZ" sz="2800" dirty="0" err="1" smtClean="0"/>
              <a:t>the</a:t>
            </a:r>
            <a:r>
              <a:rPr lang="cs-CZ" sz="2800" dirty="0" smtClean="0"/>
              <a:t> </a:t>
            </a:r>
            <a:r>
              <a:rPr lang="cs-CZ" sz="2800" dirty="0" err="1" smtClean="0"/>
              <a:t>statement</a:t>
            </a:r>
            <a:r>
              <a:rPr lang="cs-CZ" sz="2800" dirty="0" smtClean="0"/>
              <a:t>? </a:t>
            </a:r>
            <a:r>
              <a:rPr lang="cs-CZ" sz="2800" dirty="0" err="1" smtClean="0"/>
              <a:t>Why</a:t>
            </a:r>
            <a:r>
              <a:rPr lang="cs-CZ" sz="2800" dirty="0" smtClean="0"/>
              <a:t> (not)?</a:t>
            </a:r>
          </a:p>
          <a:p>
            <a:r>
              <a:rPr lang="cs-CZ" sz="2800" dirty="0" smtClean="0"/>
              <a:t>„</a:t>
            </a:r>
            <a:r>
              <a:rPr lang="cs-CZ" sz="2800" dirty="0" err="1" smtClean="0"/>
              <a:t>The</a:t>
            </a:r>
            <a:r>
              <a:rPr lang="cs-CZ" sz="2800" dirty="0" smtClean="0"/>
              <a:t> </a:t>
            </a:r>
            <a:r>
              <a:rPr lang="cs-CZ" sz="2800" dirty="0" err="1" smtClean="0"/>
              <a:t>modern</a:t>
            </a:r>
            <a:r>
              <a:rPr lang="cs-CZ" sz="2800" dirty="0" smtClean="0"/>
              <a:t> </a:t>
            </a:r>
            <a:r>
              <a:rPr lang="cs-CZ" sz="2800" dirty="0" err="1" smtClean="0"/>
              <a:t>generation</a:t>
            </a:r>
            <a:r>
              <a:rPr lang="cs-CZ" sz="2800" dirty="0" smtClean="0"/>
              <a:t> </a:t>
            </a:r>
            <a:r>
              <a:rPr lang="cs-CZ" sz="2800" dirty="0" err="1" smtClean="0"/>
              <a:t>of</a:t>
            </a:r>
            <a:r>
              <a:rPr lang="cs-CZ" sz="2800" dirty="0" smtClean="0"/>
              <a:t> </a:t>
            </a:r>
            <a:r>
              <a:rPr lang="cs-CZ" sz="2800" dirty="0" err="1" smtClean="0"/>
              <a:t>teenagers</a:t>
            </a:r>
            <a:r>
              <a:rPr lang="cs-CZ" sz="2800" dirty="0" smtClean="0"/>
              <a:t> </a:t>
            </a:r>
            <a:r>
              <a:rPr lang="cs-CZ" sz="2800" dirty="0" err="1" smtClean="0"/>
              <a:t>is</a:t>
            </a:r>
            <a:r>
              <a:rPr lang="cs-CZ" sz="2800" dirty="0" smtClean="0"/>
              <a:t> </a:t>
            </a:r>
            <a:r>
              <a:rPr lang="cs-CZ" sz="2800" dirty="0" err="1" smtClean="0"/>
              <a:t>less</a:t>
            </a:r>
            <a:r>
              <a:rPr lang="cs-CZ" sz="2800" dirty="0" smtClean="0"/>
              <a:t> </a:t>
            </a:r>
            <a:r>
              <a:rPr lang="cs-CZ" sz="2800" dirty="0" err="1" smtClean="0"/>
              <a:t>well</a:t>
            </a:r>
            <a:r>
              <a:rPr lang="cs-CZ" sz="2800" dirty="0" smtClean="0"/>
              <a:t> </a:t>
            </a:r>
            <a:r>
              <a:rPr lang="cs-CZ" sz="2800" dirty="0" err="1" smtClean="0"/>
              <a:t>behaved</a:t>
            </a:r>
            <a:r>
              <a:rPr lang="cs-CZ" sz="2800" dirty="0" smtClean="0"/>
              <a:t> </a:t>
            </a:r>
            <a:r>
              <a:rPr lang="cs-CZ" sz="2800" dirty="0" err="1" smtClean="0"/>
              <a:t>than</a:t>
            </a:r>
            <a:r>
              <a:rPr lang="cs-CZ" sz="2800" dirty="0" smtClean="0"/>
              <a:t> </a:t>
            </a:r>
            <a:r>
              <a:rPr lang="cs-CZ" sz="2800" dirty="0" err="1" smtClean="0"/>
              <a:t>previous</a:t>
            </a:r>
            <a:r>
              <a:rPr lang="cs-CZ" sz="2800" dirty="0" smtClean="0"/>
              <a:t> </a:t>
            </a:r>
            <a:r>
              <a:rPr lang="cs-CZ" sz="2800" dirty="0" err="1" smtClean="0"/>
              <a:t>generations</a:t>
            </a:r>
            <a:r>
              <a:rPr lang="cs-CZ" sz="2800" dirty="0" smtClean="0"/>
              <a:t> </a:t>
            </a:r>
            <a:r>
              <a:rPr lang="cs-CZ" sz="2800" dirty="0" err="1" smtClean="0"/>
              <a:t>of</a:t>
            </a:r>
            <a:r>
              <a:rPr lang="cs-CZ" sz="2800" dirty="0" smtClean="0"/>
              <a:t> </a:t>
            </a:r>
            <a:r>
              <a:rPr lang="cs-CZ" sz="2800" dirty="0" err="1" smtClean="0"/>
              <a:t>teenagers</a:t>
            </a:r>
            <a:r>
              <a:rPr lang="cs-CZ" sz="2800" dirty="0" smtClean="0"/>
              <a:t>.“ </a:t>
            </a:r>
            <a:r>
              <a:rPr lang="cs-CZ" sz="2800" dirty="0" err="1" smtClean="0"/>
              <a:t>What´s</a:t>
            </a:r>
            <a:r>
              <a:rPr lang="cs-CZ" sz="2800" dirty="0" smtClean="0"/>
              <a:t> </a:t>
            </a:r>
            <a:r>
              <a:rPr lang="cs-CZ" sz="2800" dirty="0" err="1" smtClean="0"/>
              <a:t>your</a:t>
            </a:r>
            <a:r>
              <a:rPr lang="cs-CZ" sz="2800" dirty="0" smtClean="0"/>
              <a:t> </a:t>
            </a:r>
            <a:r>
              <a:rPr lang="cs-CZ" sz="2800" dirty="0" err="1" smtClean="0"/>
              <a:t>opinion</a:t>
            </a:r>
            <a:r>
              <a:rPr lang="cs-CZ" sz="2800" dirty="0" smtClean="0"/>
              <a:t>?</a:t>
            </a:r>
          </a:p>
          <a:p>
            <a:r>
              <a:rPr lang="cs-CZ" sz="2800" dirty="0" smtClean="0"/>
              <a:t>In a </a:t>
            </a:r>
            <a:r>
              <a:rPr lang="cs-CZ" sz="2800" dirty="0" err="1" smtClean="0"/>
              <a:t>recent</a:t>
            </a:r>
            <a:r>
              <a:rPr lang="cs-CZ" sz="2800" dirty="0" smtClean="0"/>
              <a:t> </a:t>
            </a:r>
            <a:r>
              <a:rPr lang="cs-CZ" sz="2800" dirty="0" err="1" smtClean="0"/>
              <a:t>survey</a:t>
            </a:r>
            <a:r>
              <a:rPr lang="cs-CZ" sz="2800" dirty="0" smtClean="0"/>
              <a:t>, these </a:t>
            </a:r>
            <a:r>
              <a:rPr lang="cs-CZ" sz="2800" dirty="0" err="1" smtClean="0"/>
              <a:t>qualities</a:t>
            </a:r>
            <a:r>
              <a:rPr lang="cs-CZ" sz="2800" dirty="0" smtClean="0"/>
              <a:t> </a:t>
            </a:r>
            <a:r>
              <a:rPr lang="cs-CZ" sz="2800" dirty="0" err="1" smtClean="0"/>
              <a:t>of</a:t>
            </a:r>
            <a:r>
              <a:rPr lang="cs-CZ" sz="2800" dirty="0" smtClean="0"/>
              <a:t> a partner </a:t>
            </a:r>
            <a:r>
              <a:rPr lang="cs-CZ" sz="2800" dirty="0" err="1" smtClean="0"/>
              <a:t>were</a:t>
            </a:r>
            <a:r>
              <a:rPr lang="cs-CZ" sz="2800" dirty="0" smtClean="0"/>
              <a:t> </a:t>
            </a:r>
            <a:r>
              <a:rPr lang="cs-CZ" sz="2800" dirty="0" err="1" smtClean="0"/>
              <a:t>found</a:t>
            </a:r>
            <a:r>
              <a:rPr lang="cs-CZ" sz="2800" dirty="0" smtClean="0"/>
              <a:t> </a:t>
            </a:r>
            <a:r>
              <a:rPr lang="cs-CZ" sz="2800" dirty="0" err="1" smtClean="0"/>
              <a:t>important</a:t>
            </a:r>
            <a:r>
              <a:rPr lang="cs-CZ" sz="2800" dirty="0" smtClean="0"/>
              <a:t>: </a:t>
            </a:r>
            <a:r>
              <a:rPr lang="cs-CZ" sz="2800" dirty="0" err="1" smtClean="0"/>
              <a:t>sense</a:t>
            </a:r>
            <a:r>
              <a:rPr lang="cs-CZ" sz="2800" dirty="0" smtClean="0"/>
              <a:t> </a:t>
            </a:r>
            <a:r>
              <a:rPr lang="cs-CZ" sz="2800" dirty="0" err="1" smtClean="0"/>
              <a:t>of</a:t>
            </a:r>
            <a:r>
              <a:rPr lang="cs-CZ" sz="2800" dirty="0" smtClean="0"/>
              <a:t> </a:t>
            </a:r>
            <a:r>
              <a:rPr lang="cs-CZ" sz="2800" dirty="0" err="1" smtClean="0"/>
              <a:t>humour</a:t>
            </a:r>
            <a:r>
              <a:rPr lang="cs-CZ" sz="2800" dirty="0" smtClean="0"/>
              <a:t>, </a:t>
            </a:r>
            <a:r>
              <a:rPr lang="cs-CZ" sz="2800" dirty="0" err="1" smtClean="0"/>
              <a:t>intelligence</a:t>
            </a:r>
            <a:r>
              <a:rPr lang="cs-CZ" sz="2800" dirty="0" smtClean="0"/>
              <a:t>, </a:t>
            </a:r>
            <a:r>
              <a:rPr lang="cs-CZ" sz="2800" dirty="0" err="1" smtClean="0"/>
              <a:t>faithfulness</a:t>
            </a:r>
            <a:r>
              <a:rPr lang="cs-CZ" sz="2800" dirty="0" smtClean="0"/>
              <a:t> and </a:t>
            </a:r>
            <a:r>
              <a:rPr lang="cs-CZ" sz="2800" dirty="0" err="1" smtClean="0"/>
              <a:t>physical</a:t>
            </a:r>
            <a:r>
              <a:rPr lang="cs-CZ" sz="2800" dirty="0" smtClean="0"/>
              <a:t> </a:t>
            </a:r>
            <a:r>
              <a:rPr lang="cs-CZ" sz="2800" dirty="0" err="1" smtClean="0"/>
              <a:t>attractiveness</a:t>
            </a:r>
            <a:r>
              <a:rPr lang="cs-CZ" sz="2800" dirty="0" smtClean="0"/>
              <a:t>. </a:t>
            </a:r>
            <a:r>
              <a:rPr lang="cs-CZ" sz="2800" dirty="0" err="1" smtClean="0"/>
              <a:t>What´s</a:t>
            </a:r>
            <a:r>
              <a:rPr lang="cs-CZ" sz="2800" dirty="0" smtClean="0"/>
              <a:t> </a:t>
            </a:r>
            <a:r>
              <a:rPr lang="cs-CZ" sz="2800" dirty="0" err="1" smtClean="0"/>
              <a:t>your</a:t>
            </a:r>
            <a:r>
              <a:rPr lang="cs-CZ" sz="2800" dirty="0" smtClean="0"/>
              <a:t> </a:t>
            </a:r>
            <a:r>
              <a:rPr lang="cs-CZ" sz="2800" dirty="0" err="1" smtClean="0"/>
              <a:t>view</a:t>
            </a:r>
            <a:r>
              <a:rPr lang="cs-CZ" sz="2800" dirty="0" smtClean="0"/>
              <a:t> on </a:t>
            </a:r>
            <a:r>
              <a:rPr lang="cs-CZ" sz="2800" dirty="0" err="1" smtClean="0"/>
              <a:t>the</a:t>
            </a:r>
            <a:r>
              <a:rPr lang="cs-CZ" sz="2800" dirty="0" smtClean="0"/>
              <a:t> </a:t>
            </a:r>
            <a:r>
              <a:rPr lang="cs-CZ" sz="2800" dirty="0" err="1" smtClean="0"/>
              <a:t>matter</a:t>
            </a:r>
            <a:r>
              <a:rPr lang="cs-CZ" sz="2800" dirty="0" smtClean="0"/>
              <a:t>?</a:t>
            </a:r>
          </a:p>
          <a:p>
            <a:pPr marL="0" indent="0">
              <a:buNone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791616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cs-CZ" sz="2800" b="1" dirty="0" smtClean="0"/>
              <a:t>Society						</a:t>
            </a:r>
            <a:r>
              <a:rPr lang="cs-CZ" sz="2800" b="1" dirty="0"/>
              <a:t>	</a:t>
            </a:r>
            <a:r>
              <a:rPr lang="cs-CZ" sz="2800" b="1" dirty="0" smtClean="0"/>
              <a:t>B2</a:t>
            </a:r>
            <a:br>
              <a:rPr lang="cs-CZ" sz="2800" b="1" dirty="0" smtClean="0"/>
            </a:br>
            <a:r>
              <a:rPr lang="cs-CZ" sz="2800" b="1" dirty="0" smtClean="0"/>
              <a:t>Part 4: Role play</a:t>
            </a:r>
            <a:endParaRPr lang="cs-CZ" sz="28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sz="3000" dirty="0" err="1" smtClean="0"/>
              <a:t>You</a:t>
            </a:r>
            <a:r>
              <a:rPr lang="cs-CZ" sz="3000" dirty="0" smtClean="0"/>
              <a:t> and </a:t>
            </a:r>
            <a:r>
              <a:rPr lang="cs-CZ" sz="3000" dirty="0" err="1" smtClean="0"/>
              <a:t>your</a:t>
            </a:r>
            <a:r>
              <a:rPr lang="cs-CZ" sz="3000" dirty="0" smtClean="0"/>
              <a:t> </a:t>
            </a:r>
            <a:r>
              <a:rPr lang="cs-CZ" sz="3000" dirty="0" err="1" smtClean="0"/>
              <a:t>English</a:t>
            </a:r>
            <a:r>
              <a:rPr lang="cs-CZ" sz="3000" dirty="0" smtClean="0"/>
              <a:t> </a:t>
            </a:r>
            <a:r>
              <a:rPr lang="cs-CZ" sz="3000" dirty="0" err="1" smtClean="0"/>
              <a:t>speaking</a:t>
            </a:r>
            <a:r>
              <a:rPr lang="cs-CZ" sz="3000" dirty="0" smtClean="0"/>
              <a:t> </a:t>
            </a:r>
            <a:r>
              <a:rPr lang="cs-CZ" sz="3000" dirty="0" err="1" smtClean="0"/>
              <a:t>friend</a:t>
            </a:r>
            <a:r>
              <a:rPr lang="cs-CZ" sz="3000" dirty="0" smtClean="0"/>
              <a:t> are </a:t>
            </a:r>
            <a:r>
              <a:rPr lang="cs-CZ" sz="3000" dirty="0" err="1" smtClean="0"/>
              <a:t>participating</a:t>
            </a:r>
            <a:r>
              <a:rPr lang="cs-CZ" sz="3000" dirty="0" smtClean="0"/>
              <a:t> in a </a:t>
            </a:r>
            <a:r>
              <a:rPr lang="cs-CZ" sz="3000" dirty="0" err="1" smtClean="0"/>
              <a:t>common</a:t>
            </a:r>
            <a:r>
              <a:rPr lang="cs-CZ" sz="3000" dirty="0" smtClean="0"/>
              <a:t> </a:t>
            </a:r>
            <a:r>
              <a:rPr lang="cs-CZ" sz="3000" dirty="0" err="1" smtClean="0"/>
              <a:t>project</a:t>
            </a:r>
            <a:r>
              <a:rPr lang="cs-CZ" sz="3000" dirty="0" smtClean="0"/>
              <a:t> </a:t>
            </a:r>
            <a:r>
              <a:rPr lang="cs-CZ" sz="3000" dirty="0" err="1" smtClean="0"/>
              <a:t>involving</a:t>
            </a:r>
            <a:r>
              <a:rPr lang="cs-CZ" sz="3000" dirty="0" smtClean="0"/>
              <a:t> </a:t>
            </a:r>
            <a:r>
              <a:rPr lang="cs-CZ" sz="3000" dirty="0" err="1" smtClean="0"/>
              <a:t>getting</a:t>
            </a:r>
            <a:r>
              <a:rPr lang="cs-CZ" sz="3000" dirty="0" smtClean="0"/>
              <a:t> to </a:t>
            </a:r>
            <a:r>
              <a:rPr lang="cs-CZ" sz="3000" dirty="0" err="1" smtClean="0"/>
              <a:t>know</a:t>
            </a:r>
            <a:r>
              <a:rPr lang="cs-CZ" sz="3000" dirty="0" smtClean="0"/>
              <a:t> </a:t>
            </a:r>
            <a:r>
              <a:rPr lang="cs-CZ" sz="3000" dirty="0" err="1" smtClean="0"/>
              <a:t>different</a:t>
            </a:r>
            <a:r>
              <a:rPr lang="cs-CZ" sz="3000" dirty="0" smtClean="0"/>
              <a:t> </a:t>
            </a:r>
            <a:r>
              <a:rPr lang="cs-CZ" sz="3000" dirty="0" err="1" smtClean="0"/>
              <a:t>cultures</a:t>
            </a:r>
            <a:r>
              <a:rPr lang="cs-CZ" sz="3000" dirty="0" smtClean="0"/>
              <a:t>. </a:t>
            </a:r>
            <a:r>
              <a:rPr lang="cs-CZ" sz="3000" dirty="0" err="1" smtClean="0"/>
              <a:t>Your</a:t>
            </a:r>
            <a:r>
              <a:rPr lang="cs-CZ" sz="3000" dirty="0" smtClean="0"/>
              <a:t> are </a:t>
            </a:r>
            <a:r>
              <a:rPr lang="cs-CZ" sz="3000" dirty="0" err="1" smtClean="0"/>
              <a:t>going</a:t>
            </a:r>
            <a:r>
              <a:rPr lang="cs-CZ" sz="3000" dirty="0" smtClean="0"/>
              <a:t> to make a </a:t>
            </a:r>
            <a:r>
              <a:rPr lang="cs-CZ" sz="3000" dirty="0" err="1" smtClean="0"/>
              <a:t>calendar</a:t>
            </a:r>
            <a:r>
              <a:rPr lang="cs-CZ" sz="3000" dirty="0" smtClean="0"/>
              <a:t> </a:t>
            </a:r>
            <a:r>
              <a:rPr lang="cs-CZ" sz="3000" dirty="0" err="1" smtClean="0"/>
              <a:t>of</a:t>
            </a:r>
            <a:r>
              <a:rPr lang="cs-CZ" sz="3000" dirty="0" smtClean="0"/>
              <a:t> </a:t>
            </a:r>
            <a:r>
              <a:rPr lang="cs-CZ" sz="3000" dirty="0" err="1" smtClean="0"/>
              <a:t>various</a:t>
            </a:r>
            <a:r>
              <a:rPr lang="cs-CZ" sz="3000" dirty="0" smtClean="0"/>
              <a:t> </a:t>
            </a:r>
            <a:r>
              <a:rPr lang="cs-CZ" sz="3000" dirty="0" err="1" smtClean="0"/>
              <a:t>aspects</a:t>
            </a:r>
            <a:r>
              <a:rPr lang="cs-CZ" sz="3000" dirty="0" smtClean="0"/>
              <a:t> </a:t>
            </a:r>
            <a:r>
              <a:rPr lang="cs-CZ" sz="3000" dirty="0" err="1" smtClean="0"/>
              <a:t>of</a:t>
            </a:r>
            <a:r>
              <a:rPr lang="cs-CZ" sz="3000" dirty="0" smtClean="0"/>
              <a:t> </a:t>
            </a:r>
            <a:r>
              <a:rPr lang="cs-CZ" sz="3000" dirty="0" err="1" smtClean="0"/>
              <a:t>the</a:t>
            </a:r>
            <a:r>
              <a:rPr lang="cs-CZ" sz="3000" dirty="0" smtClean="0"/>
              <a:t> </a:t>
            </a:r>
            <a:r>
              <a:rPr lang="cs-CZ" sz="3000" dirty="0" err="1" smtClean="0"/>
              <a:t>life</a:t>
            </a:r>
            <a:r>
              <a:rPr lang="cs-CZ" sz="3000" dirty="0" smtClean="0"/>
              <a:t> in </a:t>
            </a:r>
            <a:r>
              <a:rPr lang="cs-CZ" sz="3000" dirty="0" err="1" smtClean="0"/>
              <a:t>each</a:t>
            </a:r>
            <a:r>
              <a:rPr lang="cs-CZ" sz="3000" dirty="0" smtClean="0"/>
              <a:t> country</a:t>
            </a:r>
            <a:r>
              <a:rPr lang="cs-CZ" sz="3000" dirty="0"/>
              <a:t>. </a:t>
            </a:r>
            <a:r>
              <a:rPr lang="cs-CZ" sz="3000" dirty="0" err="1"/>
              <a:t>Discuss</a:t>
            </a:r>
            <a:r>
              <a:rPr lang="cs-CZ" sz="3000" dirty="0"/>
              <a:t> </a:t>
            </a:r>
            <a:r>
              <a:rPr lang="cs-CZ" sz="3000" dirty="0" err="1"/>
              <a:t>what</a:t>
            </a:r>
            <a:r>
              <a:rPr lang="cs-CZ" sz="3000" dirty="0"/>
              <a:t> to </a:t>
            </a:r>
            <a:r>
              <a:rPr lang="cs-CZ" sz="3000" dirty="0" err="1"/>
              <a:t>include</a:t>
            </a:r>
            <a:r>
              <a:rPr lang="cs-CZ" sz="3000" dirty="0"/>
              <a:t>.</a:t>
            </a:r>
            <a:endParaRPr lang="cs-CZ" sz="3000" dirty="0" smtClean="0"/>
          </a:p>
          <a:p>
            <a:pPr marL="0" indent="0">
              <a:buNone/>
            </a:pPr>
            <a:endParaRPr lang="cs-CZ" sz="3000" dirty="0" smtClean="0"/>
          </a:p>
          <a:p>
            <a:pPr marL="0" indent="0">
              <a:buNone/>
            </a:pPr>
            <a:r>
              <a:rPr lang="cs-CZ" sz="3000" dirty="0" err="1" smtClean="0"/>
              <a:t>Here</a:t>
            </a:r>
            <a:r>
              <a:rPr lang="cs-CZ" sz="3000" dirty="0" smtClean="0"/>
              <a:t> are </a:t>
            </a:r>
            <a:r>
              <a:rPr lang="cs-CZ" sz="3000" dirty="0" err="1" smtClean="0"/>
              <a:t>some</a:t>
            </a:r>
            <a:r>
              <a:rPr lang="cs-CZ" sz="3000" dirty="0" smtClean="0"/>
              <a:t> </a:t>
            </a:r>
            <a:r>
              <a:rPr lang="cs-CZ" sz="3000" dirty="0" err="1" smtClean="0"/>
              <a:t>ideas</a:t>
            </a:r>
            <a:r>
              <a:rPr lang="cs-CZ" sz="3000" dirty="0" smtClean="0"/>
              <a:t>:</a:t>
            </a:r>
          </a:p>
          <a:p>
            <a:r>
              <a:rPr lang="cs-CZ" sz="3000" dirty="0" err="1" smtClean="0"/>
              <a:t>How</a:t>
            </a:r>
            <a:r>
              <a:rPr lang="cs-CZ" sz="3000" dirty="0" smtClean="0"/>
              <a:t> / </a:t>
            </a:r>
            <a:r>
              <a:rPr lang="cs-CZ" sz="3000" dirty="0" err="1" smtClean="0"/>
              <a:t>Where</a:t>
            </a:r>
            <a:r>
              <a:rPr lang="cs-CZ" sz="3000" dirty="0" smtClean="0"/>
              <a:t> </a:t>
            </a:r>
            <a:r>
              <a:rPr lang="cs-CZ" sz="3000" dirty="0" err="1" smtClean="0"/>
              <a:t>people</a:t>
            </a:r>
            <a:r>
              <a:rPr lang="cs-CZ" sz="3000" dirty="0" smtClean="0"/>
              <a:t> live</a:t>
            </a:r>
          </a:p>
          <a:p>
            <a:r>
              <a:rPr lang="cs-CZ" sz="3000" dirty="0" err="1" smtClean="0"/>
              <a:t>Their</a:t>
            </a:r>
            <a:r>
              <a:rPr lang="cs-CZ" sz="3000" dirty="0" smtClean="0"/>
              <a:t> </a:t>
            </a:r>
            <a:r>
              <a:rPr lang="cs-CZ" sz="3000" dirty="0" err="1" smtClean="0"/>
              <a:t>typical</a:t>
            </a:r>
            <a:r>
              <a:rPr lang="cs-CZ" sz="3000" dirty="0" smtClean="0"/>
              <a:t> </a:t>
            </a:r>
            <a:r>
              <a:rPr lang="cs-CZ" sz="3000" dirty="0" err="1" smtClean="0"/>
              <a:t>pastime</a:t>
            </a:r>
            <a:r>
              <a:rPr lang="cs-CZ" sz="3000" dirty="0" smtClean="0"/>
              <a:t> </a:t>
            </a:r>
            <a:r>
              <a:rPr lang="cs-CZ" sz="3000" dirty="0" err="1" smtClean="0"/>
              <a:t>activites</a:t>
            </a:r>
            <a:endParaRPr lang="cs-CZ" sz="3000" dirty="0" smtClean="0"/>
          </a:p>
          <a:p>
            <a:r>
              <a:rPr lang="cs-CZ" sz="3000" dirty="0" err="1" smtClean="0"/>
              <a:t>The</a:t>
            </a:r>
            <a:r>
              <a:rPr lang="cs-CZ" sz="3000" dirty="0" smtClean="0"/>
              <a:t> image </a:t>
            </a:r>
            <a:r>
              <a:rPr lang="cs-CZ" sz="3000" dirty="0" err="1" smtClean="0"/>
              <a:t>of</a:t>
            </a:r>
            <a:r>
              <a:rPr lang="cs-CZ" sz="3000" dirty="0" smtClean="0"/>
              <a:t> a </a:t>
            </a:r>
            <a:r>
              <a:rPr lang="cs-CZ" sz="3000" dirty="0" err="1" smtClean="0"/>
              <a:t>typical</a:t>
            </a:r>
            <a:r>
              <a:rPr lang="cs-CZ" sz="3000" dirty="0" smtClean="0"/>
              <a:t> teenager </a:t>
            </a:r>
            <a:r>
              <a:rPr lang="cs-CZ" sz="3000" dirty="0" err="1" smtClean="0"/>
              <a:t>from</a:t>
            </a:r>
            <a:r>
              <a:rPr lang="cs-CZ" sz="3000" dirty="0" smtClean="0"/>
              <a:t> </a:t>
            </a:r>
            <a:r>
              <a:rPr lang="cs-CZ" sz="3000" dirty="0" err="1" smtClean="0"/>
              <a:t>each</a:t>
            </a:r>
            <a:r>
              <a:rPr lang="cs-CZ" sz="3000" dirty="0" smtClean="0"/>
              <a:t> country</a:t>
            </a:r>
          </a:p>
          <a:p>
            <a:r>
              <a:rPr lang="cs-CZ" sz="3000" dirty="0" err="1" smtClean="0"/>
              <a:t>Famous</a:t>
            </a:r>
            <a:r>
              <a:rPr lang="cs-CZ" sz="3000" dirty="0" smtClean="0"/>
              <a:t> </a:t>
            </a:r>
            <a:r>
              <a:rPr lang="cs-CZ" sz="3000" dirty="0" err="1" smtClean="0"/>
              <a:t>people</a:t>
            </a:r>
            <a:r>
              <a:rPr lang="cs-CZ" sz="3000" dirty="0" smtClean="0"/>
              <a:t> </a:t>
            </a:r>
          </a:p>
          <a:p>
            <a:r>
              <a:rPr lang="cs-CZ" sz="3000" dirty="0" err="1" smtClean="0"/>
              <a:t>Typical</a:t>
            </a:r>
            <a:r>
              <a:rPr lang="cs-CZ" sz="3000" dirty="0" smtClean="0"/>
              <a:t> </a:t>
            </a:r>
            <a:r>
              <a:rPr lang="cs-CZ" sz="3000" dirty="0" err="1" smtClean="0"/>
              <a:t>tradition</a:t>
            </a:r>
            <a:r>
              <a:rPr lang="cs-CZ" sz="3000" dirty="0" smtClean="0"/>
              <a:t>(s)</a:t>
            </a:r>
          </a:p>
          <a:p>
            <a:r>
              <a:rPr lang="cs-CZ" sz="3000" dirty="0" err="1" smtClean="0"/>
              <a:t>Other</a:t>
            </a:r>
            <a:endParaRPr lang="cs-CZ" sz="3000" dirty="0" smtClean="0"/>
          </a:p>
          <a:p>
            <a:endParaRPr lang="cs-CZ" sz="2400" dirty="0" smtClean="0"/>
          </a:p>
          <a:p>
            <a:endParaRPr lang="cs-CZ" sz="2400" dirty="0" smtClean="0"/>
          </a:p>
          <a:p>
            <a:endParaRPr lang="cs-CZ" sz="2400" dirty="0" smtClean="0"/>
          </a:p>
        </p:txBody>
      </p:sp>
    </p:spTree>
    <p:extLst>
      <p:ext uri="{BB962C8B-B14F-4D97-AF65-F5344CB8AC3E}">
        <p14:creationId xmlns:p14="http://schemas.microsoft.com/office/powerpoint/2010/main" val="899047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2800" b="1" dirty="0" smtClean="0"/>
              <a:t>Society							B2</a:t>
            </a:r>
            <a:br>
              <a:rPr lang="cs-CZ" sz="2800" b="1" dirty="0" smtClean="0"/>
            </a:br>
            <a:r>
              <a:rPr lang="cs-CZ" sz="2800" b="1" dirty="0" err="1" smtClean="0"/>
              <a:t>Vocabulary</a:t>
            </a:r>
            <a:r>
              <a:rPr lang="cs-CZ" sz="2800" b="1" dirty="0" smtClean="0"/>
              <a:t> Bank</a:t>
            </a:r>
            <a:endParaRPr lang="cs-CZ" sz="28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67544" y="1556792"/>
            <a:ext cx="4038600" cy="4525963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2500" lnSpcReduction="10000"/>
          </a:bodyPr>
          <a:lstStyle/>
          <a:p>
            <a:r>
              <a:rPr lang="cs-CZ" dirty="0" err="1" smtClean="0"/>
              <a:t>Influential</a:t>
            </a:r>
            <a:endParaRPr lang="cs-CZ" dirty="0" smtClean="0"/>
          </a:p>
          <a:p>
            <a:r>
              <a:rPr lang="cs-CZ" dirty="0" smtClean="0"/>
              <a:t>To benefit </a:t>
            </a:r>
            <a:r>
              <a:rPr lang="cs-CZ" dirty="0" err="1" smtClean="0"/>
              <a:t>from</a:t>
            </a:r>
            <a:r>
              <a:rPr lang="cs-CZ" dirty="0" smtClean="0"/>
              <a:t> </a:t>
            </a:r>
            <a:r>
              <a:rPr lang="cs-CZ" dirty="0" err="1" smtClean="0"/>
              <a:t>sth</a:t>
            </a:r>
            <a:endParaRPr lang="cs-CZ" dirty="0" smtClean="0"/>
          </a:p>
          <a:p>
            <a:r>
              <a:rPr lang="cs-CZ" dirty="0" smtClean="0"/>
              <a:t>To a </a:t>
            </a:r>
            <a:r>
              <a:rPr lang="cs-CZ" dirty="0" err="1" smtClean="0"/>
              <a:t>certain</a:t>
            </a:r>
            <a:r>
              <a:rPr lang="cs-CZ" dirty="0" smtClean="0"/>
              <a:t> </a:t>
            </a:r>
            <a:r>
              <a:rPr lang="cs-CZ" dirty="0" err="1" smtClean="0"/>
              <a:t>extent</a:t>
            </a:r>
            <a:endParaRPr lang="cs-CZ" dirty="0" smtClean="0"/>
          </a:p>
          <a:p>
            <a:r>
              <a:rPr lang="cs-CZ" dirty="0" smtClean="0"/>
              <a:t>To face a </a:t>
            </a:r>
            <a:r>
              <a:rPr lang="cs-CZ" dirty="0" err="1" smtClean="0"/>
              <a:t>problem</a:t>
            </a:r>
            <a:endParaRPr lang="cs-CZ" dirty="0" smtClean="0"/>
          </a:p>
          <a:p>
            <a:r>
              <a:rPr lang="cs-CZ" dirty="0" err="1" smtClean="0"/>
              <a:t>Insecurity</a:t>
            </a:r>
            <a:endParaRPr lang="cs-CZ" dirty="0" smtClean="0"/>
          </a:p>
          <a:p>
            <a:r>
              <a:rPr lang="cs-CZ" dirty="0" err="1" smtClean="0"/>
              <a:t>Corruption</a:t>
            </a:r>
            <a:endParaRPr lang="cs-CZ" dirty="0" smtClean="0"/>
          </a:p>
          <a:p>
            <a:r>
              <a:rPr lang="cs-CZ" dirty="0" err="1" smtClean="0"/>
              <a:t>Consumerism</a:t>
            </a:r>
            <a:endParaRPr lang="cs-CZ" dirty="0" smtClean="0"/>
          </a:p>
          <a:p>
            <a:r>
              <a:rPr lang="cs-CZ" dirty="0" err="1" smtClean="0"/>
              <a:t>Issues</a:t>
            </a:r>
            <a:endParaRPr lang="cs-CZ" dirty="0" smtClean="0"/>
          </a:p>
          <a:p>
            <a:r>
              <a:rPr lang="cs-CZ" dirty="0" err="1" smtClean="0"/>
              <a:t>Xenophobia</a:t>
            </a:r>
            <a:endParaRPr lang="cs-CZ" dirty="0" smtClean="0"/>
          </a:p>
          <a:p>
            <a:r>
              <a:rPr lang="cs-CZ" dirty="0" err="1"/>
              <a:t>X</a:t>
            </a:r>
            <a:r>
              <a:rPr lang="cs-CZ" dirty="0" err="1" smtClean="0"/>
              <a:t>enophobic</a:t>
            </a:r>
            <a:endParaRPr lang="cs-CZ" dirty="0" smtClean="0"/>
          </a:p>
          <a:p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4008" y="1556792"/>
            <a:ext cx="4038600" cy="4576589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A </a:t>
            </a:r>
            <a:r>
              <a:rPr lang="cs-CZ" dirty="0" err="1" smtClean="0"/>
              <a:t>lack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sth</a:t>
            </a:r>
            <a:endParaRPr lang="cs-CZ" dirty="0" smtClean="0"/>
          </a:p>
          <a:p>
            <a:r>
              <a:rPr lang="cs-CZ" dirty="0" err="1" smtClean="0"/>
              <a:t>Have</a:t>
            </a:r>
            <a:r>
              <a:rPr lang="cs-CZ" dirty="0" smtClean="0"/>
              <a:t> </a:t>
            </a:r>
            <a:r>
              <a:rPr lang="cs-CZ" dirty="0" err="1" smtClean="0"/>
              <a:t>an</a:t>
            </a:r>
            <a:r>
              <a:rPr lang="cs-CZ" dirty="0" smtClean="0"/>
              <a:t> </a:t>
            </a:r>
            <a:r>
              <a:rPr lang="cs-CZ" dirty="0" err="1" smtClean="0"/>
              <a:t>impact</a:t>
            </a:r>
            <a:r>
              <a:rPr lang="cs-CZ" dirty="0" smtClean="0"/>
              <a:t> on </a:t>
            </a:r>
            <a:r>
              <a:rPr lang="cs-CZ" dirty="0" err="1" smtClean="0"/>
              <a:t>sth</a:t>
            </a:r>
            <a:endParaRPr lang="cs-CZ" dirty="0" smtClean="0"/>
          </a:p>
          <a:p>
            <a:r>
              <a:rPr lang="cs-CZ" dirty="0" smtClean="0"/>
              <a:t>To </a:t>
            </a:r>
            <a:r>
              <a:rPr lang="cs-CZ" dirty="0" err="1" smtClean="0"/>
              <a:t>underestimate</a:t>
            </a:r>
            <a:r>
              <a:rPr lang="cs-CZ" dirty="0" smtClean="0"/>
              <a:t> </a:t>
            </a:r>
            <a:r>
              <a:rPr lang="cs-CZ" dirty="0" err="1" smtClean="0"/>
              <a:t>sb</a:t>
            </a:r>
            <a:r>
              <a:rPr lang="cs-CZ" dirty="0" smtClean="0"/>
              <a:t>/</a:t>
            </a:r>
            <a:r>
              <a:rPr lang="cs-CZ" dirty="0" err="1" smtClean="0"/>
              <a:t>sth</a:t>
            </a:r>
            <a:endParaRPr lang="cs-CZ" dirty="0" smtClean="0"/>
          </a:p>
          <a:p>
            <a:r>
              <a:rPr lang="cs-CZ" dirty="0" smtClean="0"/>
              <a:t>To </a:t>
            </a:r>
            <a:r>
              <a:rPr lang="cs-CZ" dirty="0" err="1" smtClean="0"/>
              <a:t>exaggerate</a:t>
            </a:r>
            <a:endParaRPr lang="cs-CZ" dirty="0" smtClean="0"/>
          </a:p>
          <a:p>
            <a:r>
              <a:rPr lang="cs-CZ" dirty="0" smtClean="0"/>
              <a:t>To </a:t>
            </a:r>
            <a:r>
              <a:rPr lang="cs-CZ" dirty="0" err="1" smtClean="0"/>
              <a:t>meet</a:t>
            </a:r>
            <a:r>
              <a:rPr lang="cs-CZ" dirty="0" smtClean="0"/>
              <a:t> </a:t>
            </a:r>
            <a:r>
              <a:rPr lang="cs-CZ" dirty="0" err="1" smtClean="0"/>
              <a:t>sb´s</a:t>
            </a:r>
            <a:r>
              <a:rPr lang="cs-CZ" dirty="0" smtClean="0"/>
              <a:t> </a:t>
            </a:r>
            <a:r>
              <a:rPr lang="cs-CZ" dirty="0" err="1" smtClean="0"/>
              <a:t>expectations</a:t>
            </a:r>
            <a:endParaRPr lang="cs-CZ" dirty="0" smtClean="0"/>
          </a:p>
          <a:p>
            <a:r>
              <a:rPr lang="cs-CZ" dirty="0" err="1" smtClean="0"/>
              <a:t>Consequences</a:t>
            </a:r>
            <a:endParaRPr lang="cs-CZ" dirty="0" smtClean="0"/>
          </a:p>
          <a:p>
            <a:r>
              <a:rPr lang="cs-CZ" dirty="0" smtClean="0"/>
              <a:t>To </a:t>
            </a:r>
            <a:r>
              <a:rPr lang="cs-CZ" dirty="0" err="1" smtClean="0"/>
              <a:t>contribute</a:t>
            </a:r>
            <a:r>
              <a:rPr lang="cs-CZ" dirty="0" smtClean="0"/>
              <a:t> to </a:t>
            </a:r>
            <a:r>
              <a:rPr lang="cs-CZ" dirty="0" err="1" smtClean="0"/>
              <a:t>sth</a:t>
            </a:r>
            <a:endParaRPr lang="cs-CZ" dirty="0" smtClean="0"/>
          </a:p>
          <a:p>
            <a:r>
              <a:rPr lang="cs-CZ" dirty="0" err="1" smtClean="0"/>
              <a:t>Faithfulness</a:t>
            </a:r>
            <a:endParaRPr lang="cs-CZ" dirty="0" smtClean="0"/>
          </a:p>
          <a:p>
            <a:r>
              <a:rPr lang="cs-CZ" dirty="0" err="1" smtClean="0"/>
              <a:t>Consideration</a:t>
            </a:r>
            <a:endParaRPr lang="cs-CZ" dirty="0" smtClean="0"/>
          </a:p>
          <a:p>
            <a:r>
              <a:rPr lang="cs-CZ" dirty="0" err="1"/>
              <a:t>P</a:t>
            </a:r>
            <a:r>
              <a:rPr lang="cs-CZ" smtClean="0"/>
              <a:t>astime</a:t>
            </a:r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156323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2800" dirty="0" smtClean="0"/>
              <a:t>Zdroje:</a:t>
            </a:r>
            <a:endParaRPr lang="cs-CZ" sz="2800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800" dirty="0" smtClean="0"/>
              <a:t>Vlastní archiv (</a:t>
            </a:r>
            <a:r>
              <a:rPr lang="cs-CZ" sz="2800" smtClean="0"/>
              <a:t>Jana Jiříkovská)</a:t>
            </a:r>
            <a:endParaRPr lang="cs-CZ" sz="2800"/>
          </a:p>
        </p:txBody>
      </p:sp>
    </p:spTree>
    <p:extLst>
      <p:ext uri="{BB962C8B-B14F-4D97-AF65-F5344CB8AC3E}">
        <p14:creationId xmlns:p14="http://schemas.microsoft.com/office/powerpoint/2010/main" val="181723855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852</TotalTime>
  <Words>414</Words>
  <Application>Microsoft Office PowerPoint</Application>
  <PresentationFormat>Předvádění na obrazovce (4:3)</PresentationFormat>
  <Paragraphs>94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systému Office</vt:lpstr>
      <vt:lpstr>Společnost (Society) B2</vt:lpstr>
      <vt:lpstr>Topic: Society      B2</vt:lpstr>
      <vt:lpstr>Prezentace aplikace PowerPoint</vt:lpstr>
      <vt:lpstr> Society       B2 Task 2: Part One: Compare and contrast the photos in detail and consider the following points: </vt:lpstr>
      <vt:lpstr>„ Society       B2 Part 2: Task Two: Express and justify your opinion on the following statements. </vt:lpstr>
      <vt:lpstr>Society       B2 Part 4: Role play</vt:lpstr>
      <vt:lpstr>Society       B2 Vocabulary Bank</vt:lpstr>
      <vt:lpstr>Zdroje: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LENOVO</cp:lastModifiedBy>
  <cp:revision>132</cp:revision>
  <dcterms:created xsi:type="dcterms:W3CDTF">2012-06-18T15:15:37Z</dcterms:created>
  <dcterms:modified xsi:type="dcterms:W3CDTF">2013-05-02T08:53:56Z</dcterms:modified>
</cp:coreProperties>
</file>