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40" autoAdjust="0"/>
  </p:normalViewPr>
  <p:slideViewPr>
    <p:cSldViewPr>
      <p:cViewPr>
        <p:scale>
          <a:sx n="133" d="100"/>
          <a:sy n="133" d="100"/>
        </p:scale>
        <p:origin x="-72" y="24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s.wikimedia.org/wiki/File:Kantone_der_Schweiz.sv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Die </a:t>
            </a:r>
            <a:r>
              <a:rPr lang="cs-CZ" sz="3600" b="1" dirty="0" err="1" smtClean="0"/>
              <a:t>Schweiz</a:t>
            </a:r>
            <a:r>
              <a:rPr lang="cs-CZ" sz="3600" b="1" dirty="0" smtClean="0"/>
              <a:t> – </a:t>
            </a:r>
            <a:r>
              <a:rPr lang="cs-CZ" sz="3600" b="1" dirty="0" err="1" smtClean="0"/>
              <a:t>politisches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System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92157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Německý jazyk – reálie německy mluvících zemí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12. 2O12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</a:t>
                      </a:r>
                      <a:r>
                        <a:rPr lang="cs-CZ" baseline="0" dirty="0" smtClean="0"/>
                        <a:t>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Politický</a:t>
                      </a:r>
                      <a:r>
                        <a:rPr lang="cs-CZ" baseline="0" dirty="0" smtClean="0"/>
                        <a:t> systém ve Švýcarsku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Test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Kolajová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VY_22_INOVACE_04_NKOL02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Staatsaufbau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0"/>
            <a:ext cx="95250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err="1" smtClean="0"/>
              <a:t>Staatsaufbau</a:t>
            </a:r>
            <a:r>
              <a:rPr lang="cs-CZ" sz="4000" b="1" u="sng" dirty="0" smtClean="0"/>
              <a:t> I</a:t>
            </a:r>
            <a:endParaRPr lang="cs-CZ" sz="40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  			</a:t>
            </a:r>
            <a:r>
              <a:rPr lang="cs-CZ" u="sng" dirty="0" err="1" smtClean="0"/>
              <a:t>Ergänzen</a:t>
            </a:r>
            <a:r>
              <a:rPr lang="cs-CZ" u="sng" dirty="0" smtClean="0"/>
              <a:t> </a:t>
            </a:r>
            <a:r>
              <a:rPr lang="cs-CZ" u="sng" dirty="0" err="1" smtClean="0"/>
              <a:t>Sie</a:t>
            </a:r>
            <a:r>
              <a:rPr lang="cs-CZ" u="sng" dirty="0" smtClean="0"/>
              <a:t>!</a:t>
            </a:r>
          </a:p>
          <a:p>
            <a:r>
              <a:rPr lang="cs-CZ" dirty="0" err="1" smtClean="0"/>
              <a:t>Hauptstadt</a:t>
            </a:r>
            <a:r>
              <a:rPr lang="cs-CZ" dirty="0" smtClean="0"/>
              <a:t>:</a:t>
            </a:r>
          </a:p>
          <a:p>
            <a:r>
              <a:rPr lang="cs-CZ" dirty="0" err="1" smtClean="0"/>
              <a:t>Autokennzeichen</a:t>
            </a:r>
            <a:r>
              <a:rPr lang="cs-CZ" dirty="0" smtClean="0"/>
              <a:t>:</a:t>
            </a:r>
          </a:p>
          <a:p>
            <a:r>
              <a:rPr lang="cs-CZ" dirty="0" smtClean="0"/>
              <a:t>Internet-TLD:</a:t>
            </a:r>
          </a:p>
          <a:p>
            <a:r>
              <a:rPr lang="cs-CZ" dirty="0" err="1" smtClean="0"/>
              <a:t>Staatsform</a:t>
            </a:r>
            <a:r>
              <a:rPr lang="cs-CZ" dirty="0" smtClean="0"/>
              <a:t>:</a:t>
            </a:r>
          </a:p>
          <a:p>
            <a:r>
              <a:rPr lang="cs-CZ" dirty="0" err="1" smtClean="0"/>
              <a:t>Staatsoberhaupt</a:t>
            </a:r>
            <a:r>
              <a:rPr lang="cs-CZ" dirty="0" smtClean="0"/>
              <a:t>:</a:t>
            </a:r>
          </a:p>
          <a:p>
            <a:r>
              <a:rPr lang="cs-CZ" dirty="0" err="1" smtClean="0"/>
              <a:t>Regierungschef</a:t>
            </a:r>
            <a:r>
              <a:rPr lang="cs-CZ" dirty="0" smtClean="0"/>
              <a:t>:</a:t>
            </a:r>
          </a:p>
          <a:p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Gliederung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858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err="1" smtClean="0"/>
              <a:t>Staatsaufbau</a:t>
            </a:r>
            <a:r>
              <a:rPr lang="cs-CZ" sz="4000" b="1" u="sng" dirty="0" smtClean="0"/>
              <a:t> II</a:t>
            </a:r>
            <a:endParaRPr lang="cs-CZ" sz="40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sz="4100" u="sng" dirty="0" err="1" smtClean="0"/>
              <a:t>Ergänzen</a:t>
            </a:r>
            <a:r>
              <a:rPr lang="cs-CZ" sz="4100" u="sng" dirty="0" smtClean="0"/>
              <a:t> </a:t>
            </a:r>
            <a:r>
              <a:rPr lang="cs-CZ" sz="4100" u="sng" dirty="0" err="1" smtClean="0"/>
              <a:t>Sie</a:t>
            </a:r>
            <a:r>
              <a:rPr lang="cs-CZ" sz="4100" u="sng" dirty="0" smtClean="0"/>
              <a:t>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4100" dirty="0" err="1" smtClean="0"/>
              <a:t>Gründung</a:t>
            </a:r>
            <a:r>
              <a:rPr lang="cs-CZ" sz="4100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4100" dirty="0" err="1" smtClean="0"/>
              <a:t>Nationalfeiertag</a:t>
            </a:r>
            <a:r>
              <a:rPr lang="cs-CZ" sz="4100" dirty="0" smtClean="0"/>
              <a:t>:</a:t>
            </a:r>
          </a:p>
          <a:p>
            <a:endParaRPr lang="cs-CZ" dirty="0" smtClean="0"/>
          </a:p>
          <a:p>
            <a:r>
              <a:rPr lang="cs-CZ" sz="4100" dirty="0" err="1" smtClean="0"/>
              <a:t>Nationalhymne</a:t>
            </a:r>
            <a:r>
              <a:rPr lang="cs-CZ" sz="4100" dirty="0" smtClean="0"/>
              <a:t>:</a:t>
            </a:r>
          </a:p>
          <a:p>
            <a:endParaRPr lang="cs-CZ" dirty="0" smtClean="0"/>
          </a:p>
          <a:p>
            <a:r>
              <a:rPr lang="cs-CZ" sz="4600" dirty="0" err="1" smtClean="0"/>
              <a:t>Flagge</a:t>
            </a:r>
            <a:r>
              <a:rPr lang="cs-CZ" sz="4600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4600" dirty="0" err="1" smtClean="0"/>
              <a:t>Währung</a:t>
            </a:r>
            <a:r>
              <a:rPr lang="cs-CZ" sz="4600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960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smtClean="0"/>
              <a:t>Politik I</a:t>
            </a:r>
            <a:endParaRPr lang="cs-CZ" sz="40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			  </a:t>
            </a:r>
            <a:r>
              <a:rPr lang="cs-CZ" u="sng" dirty="0" err="1" smtClean="0"/>
              <a:t>Ergänzen</a:t>
            </a:r>
            <a:r>
              <a:rPr lang="cs-CZ" u="sng" dirty="0" smtClean="0"/>
              <a:t> </a:t>
            </a:r>
            <a:r>
              <a:rPr lang="cs-CZ" u="sng" dirty="0" err="1" smtClean="0"/>
              <a:t>Sie</a:t>
            </a:r>
            <a:r>
              <a:rPr lang="cs-CZ" u="sng" dirty="0" smtClean="0"/>
              <a:t>!</a:t>
            </a:r>
          </a:p>
          <a:p>
            <a:r>
              <a:rPr lang="cs-CZ" dirty="0" smtClean="0"/>
              <a:t>Die </a:t>
            </a:r>
            <a:r>
              <a:rPr lang="cs-CZ" dirty="0" err="1" smtClean="0"/>
              <a:t>Schweizerische</a:t>
            </a:r>
            <a:r>
              <a:rPr lang="cs-CZ" dirty="0" smtClean="0"/>
              <a:t> </a:t>
            </a:r>
            <a:r>
              <a:rPr lang="cs-CZ" dirty="0" err="1" smtClean="0"/>
              <a:t>Eidgenossenschaft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demokratische</a:t>
            </a:r>
            <a:r>
              <a:rPr lang="cs-CZ" dirty="0" smtClean="0"/>
              <a:t>, </a:t>
            </a:r>
            <a:r>
              <a:rPr lang="cs-CZ" dirty="0" err="1" smtClean="0"/>
              <a:t>parlamentarische</a:t>
            </a:r>
            <a:r>
              <a:rPr lang="cs-CZ" dirty="0" smtClean="0"/>
              <a:t>, </a:t>
            </a:r>
            <a:r>
              <a:rPr lang="cs-CZ" dirty="0" err="1" smtClean="0"/>
              <a:t>neutrale</a:t>
            </a:r>
            <a:r>
              <a:rPr lang="cs-CZ" dirty="0" smtClean="0"/>
              <a:t>……………………… .</a:t>
            </a:r>
          </a:p>
          <a:p>
            <a:r>
              <a:rPr lang="cs-CZ" dirty="0" err="1" smtClean="0"/>
              <a:t>Das</a:t>
            </a:r>
            <a:r>
              <a:rPr lang="cs-CZ" dirty="0" smtClean="0"/>
              <a:t> Land </a:t>
            </a:r>
            <a:r>
              <a:rPr lang="cs-CZ" dirty="0" err="1" smtClean="0"/>
              <a:t>besteht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 23 …………………… .</a:t>
            </a:r>
          </a:p>
          <a:p>
            <a:r>
              <a:rPr lang="cs-CZ" dirty="0" smtClean="0"/>
              <a:t>Die </a:t>
            </a:r>
            <a:r>
              <a:rPr lang="cs-CZ" dirty="0" err="1" smtClean="0"/>
              <a:t>Organe</a:t>
            </a:r>
            <a:r>
              <a:rPr lang="cs-CZ" dirty="0" smtClean="0"/>
              <a:t> des </a:t>
            </a:r>
            <a:r>
              <a:rPr lang="cs-CZ" dirty="0" err="1" smtClean="0"/>
              <a:t>Bundes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der………………………………, </a:t>
            </a:r>
            <a:r>
              <a:rPr lang="cs-CZ" dirty="0" err="1" smtClean="0"/>
              <a:t>die</a:t>
            </a:r>
            <a:r>
              <a:rPr lang="cs-CZ" dirty="0" smtClean="0"/>
              <a:t>…………………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………………………………. .</a:t>
            </a:r>
          </a:p>
          <a:p>
            <a:r>
              <a:rPr lang="cs-CZ" dirty="0" smtClean="0"/>
              <a:t>Der </a:t>
            </a:r>
            <a:r>
              <a:rPr lang="cs-CZ" dirty="0" err="1" smtClean="0"/>
              <a:t>Bundesrat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…………………………………, </a:t>
            </a:r>
            <a:r>
              <a:rPr lang="cs-CZ" dirty="0" err="1" smtClean="0"/>
              <a:t>er</a:t>
            </a:r>
            <a:r>
              <a:rPr lang="cs-CZ" dirty="0" smtClean="0"/>
              <a:t> </a:t>
            </a:r>
            <a:r>
              <a:rPr lang="cs-CZ" dirty="0" err="1" smtClean="0"/>
              <a:t>übt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exekutive</a:t>
            </a:r>
            <a:r>
              <a:rPr lang="cs-CZ" dirty="0" smtClean="0"/>
              <a:t> </a:t>
            </a:r>
            <a:r>
              <a:rPr lang="cs-CZ" dirty="0" err="1" smtClean="0"/>
              <a:t>Gewalt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608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smtClean="0"/>
              <a:t>Politik II</a:t>
            </a:r>
            <a:endParaRPr lang="cs-CZ" sz="40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			  </a:t>
            </a:r>
            <a:r>
              <a:rPr lang="cs-CZ" u="sng" dirty="0" err="1" smtClean="0"/>
              <a:t>Ergänzen</a:t>
            </a:r>
            <a:r>
              <a:rPr lang="cs-CZ" u="sng" dirty="0" smtClean="0"/>
              <a:t> </a:t>
            </a:r>
            <a:r>
              <a:rPr lang="cs-CZ" u="sng" dirty="0" err="1" smtClean="0"/>
              <a:t>Sie</a:t>
            </a:r>
            <a:r>
              <a:rPr lang="cs-CZ" u="sng" dirty="0" smtClean="0"/>
              <a:t>!</a:t>
            </a:r>
          </a:p>
          <a:p>
            <a:r>
              <a:rPr lang="cs-CZ" dirty="0" smtClean="0"/>
              <a:t>Die…………………(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Föderalparlament</a:t>
            </a:r>
            <a:r>
              <a:rPr lang="cs-CZ" dirty="0" smtClean="0"/>
              <a:t>) </a:t>
            </a:r>
            <a:r>
              <a:rPr lang="cs-CZ" dirty="0" err="1" smtClean="0"/>
              <a:t>ernennt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Minister</a:t>
            </a:r>
            <a:r>
              <a:rPr lang="cs-CZ" dirty="0" smtClean="0"/>
              <a:t>.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besteht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 </a:t>
            </a:r>
            <a:r>
              <a:rPr lang="cs-CZ" dirty="0" err="1" smtClean="0"/>
              <a:t>zwei</a:t>
            </a:r>
            <a:r>
              <a:rPr lang="cs-CZ" dirty="0" smtClean="0"/>
              <a:t> </a:t>
            </a:r>
            <a:r>
              <a:rPr lang="cs-CZ" dirty="0" err="1" smtClean="0"/>
              <a:t>Kammern</a:t>
            </a:r>
            <a:r>
              <a:rPr lang="cs-CZ" dirty="0" smtClean="0"/>
              <a:t> – </a:t>
            </a:r>
            <a:r>
              <a:rPr lang="cs-CZ" dirty="0" err="1" smtClean="0"/>
              <a:t>aus</a:t>
            </a:r>
            <a:r>
              <a:rPr lang="cs-CZ" dirty="0" smtClean="0"/>
              <a:t> dem </a:t>
            </a:r>
            <a:r>
              <a:rPr lang="cs-CZ" dirty="0" err="1" smtClean="0"/>
              <a:t>Ständerat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dem </a:t>
            </a:r>
            <a:r>
              <a:rPr lang="cs-CZ" dirty="0" err="1" smtClean="0"/>
              <a:t>Nationalrat</a:t>
            </a:r>
            <a:r>
              <a:rPr lang="cs-CZ" dirty="0" smtClean="0"/>
              <a:t>.</a:t>
            </a:r>
          </a:p>
          <a:p>
            <a:r>
              <a:rPr lang="cs-CZ" dirty="0" smtClean="0"/>
              <a:t>Der </a:t>
            </a:r>
            <a:r>
              <a:rPr lang="cs-CZ" dirty="0" err="1" smtClean="0"/>
              <a:t>Bundespräsident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………..</a:t>
            </a:r>
            <a:r>
              <a:rPr lang="cs-CZ" dirty="0" err="1" smtClean="0"/>
              <a:t>Jahr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Amt</a:t>
            </a:r>
            <a:r>
              <a:rPr lang="cs-CZ" dirty="0" smtClean="0"/>
              <a:t>.</a:t>
            </a:r>
          </a:p>
          <a:p>
            <a:r>
              <a:rPr lang="cs-CZ" dirty="0" smtClean="0"/>
              <a:t>Der </a:t>
            </a:r>
            <a:r>
              <a:rPr lang="cs-CZ" dirty="0" err="1" smtClean="0"/>
              <a:t>Sitz</a:t>
            </a:r>
            <a:r>
              <a:rPr lang="cs-CZ" dirty="0" smtClean="0"/>
              <a:t> des </a:t>
            </a:r>
            <a:r>
              <a:rPr lang="cs-CZ" dirty="0" err="1" smtClean="0"/>
              <a:t>Bundesrates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der </a:t>
            </a:r>
            <a:r>
              <a:rPr lang="cs-CZ" dirty="0" err="1" smtClean="0"/>
              <a:t>Bundesversammlung</a:t>
            </a:r>
            <a:r>
              <a:rPr lang="cs-CZ" dirty="0" smtClean="0"/>
              <a:t> </a:t>
            </a:r>
            <a:r>
              <a:rPr lang="cs-CZ" dirty="0" err="1" smtClean="0"/>
              <a:t>befindet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in ……… .</a:t>
            </a:r>
          </a:p>
          <a:p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Bundesgericht</a:t>
            </a:r>
            <a:r>
              <a:rPr lang="cs-CZ" dirty="0" smtClean="0"/>
              <a:t> </a:t>
            </a:r>
            <a:r>
              <a:rPr lang="cs-CZ" dirty="0" err="1" smtClean="0"/>
              <a:t>hat</a:t>
            </a:r>
            <a:r>
              <a:rPr lang="cs-CZ" dirty="0" smtClean="0"/>
              <a:t> </a:t>
            </a:r>
            <a:r>
              <a:rPr lang="cs-CZ" dirty="0" err="1" smtClean="0"/>
              <a:t>seinen</a:t>
            </a:r>
            <a:r>
              <a:rPr lang="cs-CZ" dirty="0" smtClean="0"/>
              <a:t> </a:t>
            </a:r>
            <a:r>
              <a:rPr lang="cs-CZ" dirty="0" err="1" smtClean="0"/>
              <a:t>Sitz</a:t>
            </a:r>
            <a:r>
              <a:rPr lang="cs-CZ" dirty="0" smtClean="0"/>
              <a:t> in………….. .</a:t>
            </a:r>
          </a:p>
        </p:txBody>
      </p:sp>
    </p:spTree>
    <p:extLst>
      <p:ext uri="{BB962C8B-B14F-4D97-AF65-F5344CB8AC3E}">
        <p14:creationId xmlns:p14="http://schemas.microsoft.com/office/powerpoint/2010/main" val="297578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Lösung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Staatsaufbau</a:t>
            </a:r>
            <a:r>
              <a:rPr lang="cs-CZ" dirty="0" smtClean="0"/>
              <a:t> I: Bern, CH, .ch, </a:t>
            </a:r>
            <a:r>
              <a:rPr lang="cs-CZ" dirty="0" err="1" smtClean="0"/>
              <a:t>Bundesrepublik</a:t>
            </a:r>
            <a:r>
              <a:rPr lang="cs-CZ" dirty="0" smtClean="0"/>
              <a:t>, </a:t>
            </a:r>
            <a:r>
              <a:rPr lang="cs-CZ" dirty="0" err="1" smtClean="0"/>
              <a:t>Bundespräsident</a:t>
            </a:r>
            <a:r>
              <a:rPr lang="cs-CZ" dirty="0" smtClean="0"/>
              <a:t>, </a:t>
            </a:r>
            <a:r>
              <a:rPr lang="cs-CZ" dirty="0" err="1" smtClean="0"/>
              <a:t>keiner</a:t>
            </a:r>
            <a:r>
              <a:rPr lang="cs-CZ" dirty="0" smtClean="0"/>
              <a:t>, 23 (26) Kantone</a:t>
            </a:r>
          </a:p>
          <a:p>
            <a:r>
              <a:rPr lang="cs-CZ" dirty="0" err="1" smtClean="0"/>
              <a:t>Staatsaufbau</a:t>
            </a:r>
            <a:r>
              <a:rPr lang="cs-CZ" dirty="0" smtClean="0"/>
              <a:t> II: 1. 8. 1291, 1. 8. – </a:t>
            </a:r>
            <a:r>
              <a:rPr lang="cs-CZ" dirty="0" err="1" smtClean="0"/>
              <a:t>Bundesfeiertag</a:t>
            </a:r>
            <a:r>
              <a:rPr lang="cs-CZ" dirty="0" smtClean="0"/>
              <a:t>, </a:t>
            </a:r>
            <a:r>
              <a:rPr lang="cs-CZ" dirty="0" err="1" smtClean="0"/>
              <a:t>Schweizerspsalm</a:t>
            </a:r>
            <a:r>
              <a:rPr lang="cs-CZ" dirty="0" smtClean="0"/>
              <a:t>,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weißes</a:t>
            </a:r>
            <a:r>
              <a:rPr lang="cs-CZ" dirty="0" smtClean="0"/>
              <a:t> </a:t>
            </a:r>
            <a:r>
              <a:rPr lang="cs-CZ" dirty="0" err="1" smtClean="0"/>
              <a:t>Kreuz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rotem</a:t>
            </a:r>
            <a:r>
              <a:rPr lang="cs-CZ" dirty="0" smtClean="0"/>
              <a:t> Grund, der </a:t>
            </a:r>
            <a:r>
              <a:rPr lang="cs-CZ" dirty="0" err="1" smtClean="0"/>
              <a:t>Schweizer</a:t>
            </a:r>
            <a:r>
              <a:rPr lang="cs-CZ" dirty="0" smtClean="0"/>
              <a:t> </a:t>
            </a:r>
            <a:r>
              <a:rPr lang="cs-CZ" dirty="0" err="1" smtClean="0"/>
              <a:t>Franken</a:t>
            </a:r>
            <a:endParaRPr lang="cs-CZ" dirty="0" smtClean="0"/>
          </a:p>
          <a:p>
            <a:r>
              <a:rPr lang="cs-CZ" dirty="0" smtClean="0"/>
              <a:t>Politik I: </a:t>
            </a:r>
            <a:r>
              <a:rPr lang="cs-CZ" dirty="0" err="1" smtClean="0"/>
              <a:t>Bundesrepublik</a:t>
            </a:r>
            <a:r>
              <a:rPr lang="cs-CZ" dirty="0" smtClean="0"/>
              <a:t>, </a:t>
            </a:r>
            <a:r>
              <a:rPr lang="cs-CZ" dirty="0" err="1" smtClean="0"/>
              <a:t>Kantonen</a:t>
            </a:r>
            <a:r>
              <a:rPr lang="cs-CZ" dirty="0" smtClean="0"/>
              <a:t>, </a:t>
            </a:r>
            <a:r>
              <a:rPr lang="cs-CZ" dirty="0" err="1" smtClean="0"/>
              <a:t>Bundesrat</a:t>
            </a:r>
            <a:r>
              <a:rPr lang="cs-CZ" dirty="0" smtClean="0"/>
              <a:t>, </a:t>
            </a:r>
            <a:r>
              <a:rPr lang="cs-CZ" dirty="0" err="1" smtClean="0"/>
              <a:t>Bundesversammlung</a:t>
            </a:r>
            <a:r>
              <a:rPr lang="cs-CZ" dirty="0" smtClean="0"/>
              <a:t>, </a:t>
            </a:r>
            <a:r>
              <a:rPr lang="cs-CZ" dirty="0" err="1" smtClean="0"/>
              <a:t>Bundesgericht</a:t>
            </a:r>
            <a:r>
              <a:rPr lang="cs-CZ" dirty="0" smtClean="0"/>
              <a:t>, </a:t>
            </a:r>
            <a:r>
              <a:rPr lang="cs-CZ" dirty="0" err="1" smtClean="0"/>
              <a:t>Regierung</a:t>
            </a:r>
            <a:endParaRPr lang="cs-CZ" dirty="0" smtClean="0"/>
          </a:p>
          <a:p>
            <a:r>
              <a:rPr lang="cs-CZ" dirty="0" smtClean="0"/>
              <a:t>Politik II: </a:t>
            </a:r>
            <a:r>
              <a:rPr lang="cs-CZ" dirty="0" err="1" smtClean="0"/>
              <a:t>Bundesversammlung</a:t>
            </a:r>
            <a:r>
              <a:rPr lang="cs-CZ" dirty="0" smtClean="0"/>
              <a:t>, </a:t>
            </a:r>
            <a:r>
              <a:rPr lang="cs-CZ" dirty="0" err="1" smtClean="0"/>
              <a:t>ein</a:t>
            </a:r>
            <a:r>
              <a:rPr lang="cs-CZ" dirty="0" smtClean="0"/>
              <a:t>, Bern, Lausanne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603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93022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Zdroje</a:t>
            </a:r>
            <a:br>
              <a:rPr lang="cs-CZ" sz="3200" dirty="0" smtClean="0"/>
            </a:b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 smtClean="0">
              <a:hlinkClick r:id="rId2"/>
            </a:endParaRPr>
          </a:p>
          <a:p>
            <a:r>
              <a:rPr lang="cs-CZ" dirty="0" smtClean="0">
                <a:hlinkClick r:id="rId2"/>
              </a:rPr>
              <a:t>VOLNÉ </a:t>
            </a:r>
            <a:r>
              <a:rPr lang="cs-CZ" dirty="0">
                <a:hlinkClick r:id="rId2"/>
              </a:rPr>
              <a:t>DÍLO. http://commons.wikimedia.org [online]. [cit. </a:t>
            </a:r>
            <a:r>
              <a:rPr lang="cs-CZ" dirty="0" smtClean="0">
                <a:hlinkClick r:id="rId2"/>
              </a:rPr>
              <a:t>28. 12. 2012]. </a:t>
            </a:r>
            <a:r>
              <a:rPr lang="cs-CZ" dirty="0">
                <a:hlinkClick r:id="rId2"/>
              </a:rPr>
              <a:t>Dostupný na WWW: http://upload.wikimedia.org/wikipedia/commons/8/8b/Kantone_der_Schweiz.svg </a:t>
            </a:r>
            <a:endParaRPr lang="cs-CZ" dirty="0" smtClean="0">
              <a:hlinkClick r:id="rId2"/>
            </a:endParaRPr>
          </a:p>
          <a:p>
            <a:r>
              <a:rPr lang="cs-CZ" dirty="0"/>
              <a:t>Justová </a:t>
            </a:r>
            <a:r>
              <a:rPr lang="cs-CZ" dirty="0" smtClean="0"/>
              <a:t>Hana</a:t>
            </a:r>
            <a:r>
              <a:rPr lang="cs-CZ" dirty="0"/>
              <a:t>.</a:t>
            </a:r>
            <a:r>
              <a:rPr lang="cs-CZ" dirty="0" smtClean="0"/>
              <a:t> </a:t>
            </a:r>
            <a:r>
              <a:rPr lang="cs-CZ" dirty="0" err="1" smtClean="0"/>
              <a:t>Deutschsprachige</a:t>
            </a:r>
            <a:r>
              <a:rPr lang="cs-CZ" dirty="0" smtClean="0"/>
              <a:t> </a:t>
            </a:r>
            <a:r>
              <a:rPr lang="cs-CZ" dirty="0" err="1"/>
              <a:t>Länder</a:t>
            </a:r>
            <a:r>
              <a:rPr lang="cs-CZ" dirty="0"/>
              <a:t>, Fragment </a:t>
            </a:r>
            <a:r>
              <a:rPr lang="cs-CZ" dirty="0" smtClean="0"/>
              <a:t>1992, ISBN 80-901070-3-6</a:t>
            </a:r>
            <a:endParaRPr lang="cs-CZ" dirty="0" smtClean="0"/>
          </a:p>
          <a:p>
            <a:r>
              <a:rPr lang="cs-CZ" dirty="0" err="1"/>
              <a:t>Deutschsprachige</a:t>
            </a:r>
            <a:r>
              <a:rPr lang="cs-CZ" dirty="0"/>
              <a:t> </a:t>
            </a:r>
            <a:r>
              <a:rPr lang="cs-CZ" dirty="0" err="1" smtClean="0"/>
              <a:t>Länder</a:t>
            </a:r>
            <a:r>
              <a:rPr lang="cs-CZ" dirty="0"/>
              <a:t>.</a:t>
            </a:r>
            <a:r>
              <a:rPr lang="cs-CZ" dirty="0" smtClean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Correspondence</a:t>
            </a:r>
            <a:r>
              <a:rPr lang="cs-CZ" dirty="0"/>
              <a:t> </a:t>
            </a:r>
            <a:r>
              <a:rPr lang="cs-CZ" dirty="0" err="1" smtClean="0"/>
              <a:t>Courses</a:t>
            </a:r>
            <a:r>
              <a:rPr lang="cs-CZ" dirty="0" smtClean="0"/>
              <a:t>, nakladatelství, rok vydání a </a:t>
            </a:r>
            <a:r>
              <a:rPr lang="cs-CZ" smtClean="0"/>
              <a:t>ISBN neuvedeny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 smtClean="0">
              <a:hlinkClick r:id="rId2"/>
            </a:endParaRPr>
          </a:p>
          <a:p>
            <a:pPr marL="0" indent="0">
              <a:buNone/>
            </a:pPr>
            <a:endParaRPr lang="cs-CZ" dirty="0">
              <a:hlinkClick r:id="rId2"/>
            </a:endParaRPr>
          </a:p>
          <a:p>
            <a:pPr marL="0" indent="0">
              <a:buNone/>
            </a:pPr>
            <a:endParaRPr lang="cs-CZ" dirty="0" smtClean="0">
              <a:hlinkClick r:id="rId2"/>
            </a:endParaRPr>
          </a:p>
          <a:p>
            <a:endParaRPr lang="cs-CZ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04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196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Die Schweiz – politisches System</vt:lpstr>
      <vt:lpstr>Staatsaufbau</vt:lpstr>
      <vt:lpstr>Staatsaufbau I</vt:lpstr>
      <vt:lpstr>Staatsaufbau II</vt:lpstr>
      <vt:lpstr>Politik I</vt:lpstr>
      <vt:lpstr>Politik II</vt:lpstr>
      <vt:lpstr>Lösung</vt:lpstr>
      <vt:lpstr>Zdroje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LENOVO USER</cp:lastModifiedBy>
  <cp:revision>54</cp:revision>
  <dcterms:created xsi:type="dcterms:W3CDTF">2012-06-18T15:15:37Z</dcterms:created>
  <dcterms:modified xsi:type="dcterms:W3CDTF">2013-03-13T16:29:45Z</dcterms:modified>
</cp:coreProperties>
</file>