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8" autoAdjust="0"/>
    <p:restoredTop sz="92683" autoAdjust="0"/>
  </p:normalViewPr>
  <p:slideViewPr>
    <p:cSldViewPr>
      <p:cViewPr>
        <p:scale>
          <a:sx n="133" d="100"/>
          <a:sy n="133" d="100"/>
        </p:scale>
        <p:origin x="588" y="27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13.3.2013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Die </a:t>
            </a:r>
            <a:r>
              <a:rPr lang="cs-CZ" sz="3600" b="1" dirty="0" err="1" smtClean="0"/>
              <a:t>Schweiz</a:t>
            </a:r>
            <a:r>
              <a:rPr lang="cs-CZ" sz="3600" b="1" dirty="0" smtClean="0"/>
              <a:t> - </a:t>
            </a:r>
            <a:r>
              <a:rPr lang="cs-CZ" sz="3600" b="1" dirty="0" err="1" smtClean="0"/>
              <a:t>Wirtschaft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03502"/>
              </p:ext>
            </p:extLst>
          </p:nvPr>
        </p:nvGraphicFramePr>
        <p:xfrm>
          <a:off x="729020" y="2492896"/>
          <a:ext cx="7666515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Německý jazyk – reálie německy mluvících zemí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5. 1. 2013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 ročník čtyřletého a 8. ročník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Hospodářství Švýcarska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Seminář</a:t>
                      </a:r>
                      <a:r>
                        <a:rPr lang="cs-CZ" baseline="0" dirty="0" smtClean="0"/>
                        <a:t> NEJ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Jana Kolajová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VY_22_INOVACE_04_NKOL04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CLIPART</a:t>
            </a:r>
            <a:r>
              <a:rPr lang="cs-CZ" dirty="0"/>
              <a:t>. </a:t>
            </a:r>
            <a:r>
              <a:rPr lang="cs-CZ" i="1" dirty="0"/>
              <a:t>http://office.microsoft.com</a:t>
            </a:r>
            <a:r>
              <a:rPr lang="cs-CZ" dirty="0"/>
              <a:t> [online]. [cit. 5.1.2013]. Dostupný na WWW: http://office.microsoft.com/cs-cz/images/results.aspx?qu=%C5%A1v%C3%BDcarsko&amp;ex=1#ai:MC900349461| </a:t>
            </a:r>
            <a:endParaRPr lang="cs-CZ" dirty="0" smtClean="0"/>
          </a:p>
          <a:p>
            <a:r>
              <a:rPr lang="cs-CZ" dirty="0"/>
              <a:t>CLIPART. </a:t>
            </a:r>
            <a:r>
              <a:rPr lang="cs-CZ" i="1" dirty="0"/>
              <a:t>CLIPART. http://office.microsoft.com [online]. [cit. 5.1.2013]. Dostupný na WWW: http://office.microsoft.com</a:t>
            </a:r>
            <a:r>
              <a:rPr lang="cs-CZ" dirty="0"/>
              <a:t> [online]. [cit. 5.1.2013]. Dostupný na WWW: http://office.microsoft.com/cs-cz/images/results.aspx?qu=%C5%A1v%C3%BDcarsko&amp;ex=1#ai:MP900425201| </a:t>
            </a:r>
            <a:endParaRPr lang="cs-CZ" dirty="0" smtClean="0"/>
          </a:p>
          <a:p>
            <a:r>
              <a:rPr lang="cs-CZ" dirty="0"/>
              <a:t>CLIPART. </a:t>
            </a:r>
            <a:r>
              <a:rPr lang="cs-CZ" i="1" dirty="0"/>
              <a:t>http://office.microsoft.com/</a:t>
            </a:r>
            <a:r>
              <a:rPr lang="cs-CZ" dirty="0"/>
              <a:t> [online]. [cit. 5.1.2013]. Dostupný na WWW: http://office.microsoft.com/cs-cz/images/results.aspx?qu=%C5%A1v%C3%BDcarsko&amp;ex=1#ai:MP900425473| </a:t>
            </a:r>
            <a:endParaRPr lang="cs-CZ" dirty="0" smtClean="0"/>
          </a:p>
          <a:p>
            <a:r>
              <a:rPr lang="cs-CZ" dirty="0" err="1" smtClean="0"/>
              <a:t>Schweiz</a:t>
            </a:r>
            <a:r>
              <a:rPr lang="cs-CZ" dirty="0" smtClean="0"/>
              <a:t> in </a:t>
            </a:r>
            <a:r>
              <a:rPr lang="cs-CZ" dirty="0" err="1" smtClean="0"/>
              <a:t>Sicht</a:t>
            </a:r>
            <a:r>
              <a:rPr lang="cs-CZ" dirty="0" smtClean="0"/>
              <a:t>. </a:t>
            </a:r>
            <a:r>
              <a:rPr lang="cs-CZ" dirty="0" err="1" smtClean="0"/>
              <a:t>Koordinationskommission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Prässenz</a:t>
            </a:r>
            <a:r>
              <a:rPr lang="cs-CZ" dirty="0" smtClean="0"/>
              <a:t> der </a:t>
            </a:r>
            <a:r>
              <a:rPr lang="cs-CZ" dirty="0" err="1" smtClean="0"/>
              <a:t>Schweiz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 smtClean="0"/>
              <a:t>Ausland</a:t>
            </a:r>
            <a:r>
              <a:rPr lang="cs-CZ" dirty="0" smtClean="0"/>
              <a:t>, St. </a:t>
            </a:r>
            <a:r>
              <a:rPr lang="cs-CZ" dirty="0" err="1" smtClean="0"/>
              <a:t>Gallen</a:t>
            </a:r>
            <a:r>
              <a:rPr lang="cs-CZ" dirty="0" smtClean="0"/>
              <a:t>, </a:t>
            </a:r>
            <a:r>
              <a:rPr lang="cs-CZ" dirty="0" err="1" smtClean="0"/>
              <a:t>Zollikofer</a:t>
            </a:r>
            <a:r>
              <a:rPr lang="cs-CZ" smtClean="0"/>
              <a:t> </a:t>
            </a:r>
            <a:r>
              <a:rPr lang="cs-CZ" smtClean="0"/>
              <a:t>1998</a:t>
            </a:r>
            <a:endParaRPr lang="cs-CZ" dirty="0" smtClean="0"/>
          </a:p>
          <a:p>
            <a:r>
              <a:rPr lang="cs-CZ" dirty="0" smtClean="0"/>
              <a:t>Propagační materiál </a:t>
            </a:r>
            <a:r>
              <a:rPr lang="cs-CZ" dirty="0" err="1" smtClean="0"/>
              <a:t>Schokoland</a:t>
            </a:r>
            <a:r>
              <a:rPr lang="cs-CZ" dirty="0" smtClean="0"/>
              <a:t> </a:t>
            </a:r>
            <a:r>
              <a:rPr lang="cs-CZ" dirty="0" err="1" smtClean="0"/>
              <a:t>Alprose</a:t>
            </a:r>
            <a:r>
              <a:rPr lang="cs-CZ" dirty="0" smtClean="0"/>
              <a:t>, </a:t>
            </a:r>
            <a:r>
              <a:rPr lang="cs-CZ" dirty="0" err="1" smtClean="0"/>
              <a:t>Caslano-Lugano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2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smtClean="0"/>
              <a:t>Die </a:t>
            </a:r>
            <a:r>
              <a:rPr lang="cs-CZ" sz="4000" b="1" u="sng" dirty="0" err="1" smtClean="0"/>
              <a:t>Schweiz</a:t>
            </a:r>
            <a:r>
              <a:rPr lang="cs-CZ" sz="4000" b="1" u="sng" dirty="0" smtClean="0"/>
              <a:t> - </a:t>
            </a:r>
            <a:r>
              <a:rPr lang="cs-CZ" sz="4000" b="1" u="sng" dirty="0" err="1" smtClean="0"/>
              <a:t>Wirtschaft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Schreiben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großes</a:t>
            </a:r>
            <a:r>
              <a:rPr lang="cs-CZ" dirty="0" smtClean="0"/>
              <a:t> </a:t>
            </a:r>
            <a:r>
              <a:rPr lang="cs-CZ" dirty="0" err="1" smtClean="0"/>
              <a:t>Papierblatt</a:t>
            </a:r>
            <a:r>
              <a:rPr lang="cs-CZ" dirty="0" smtClean="0"/>
              <a:t> </a:t>
            </a:r>
            <a:r>
              <a:rPr lang="cs-CZ" dirty="0" err="1" smtClean="0"/>
              <a:t>auf</a:t>
            </a:r>
            <a:r>
              <a:rPr lang="cs-CZ" dirty="0" smtClean="0"/>
              <a:t>,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Ihnen</a:t>
            </a:r>
            <a:r>
              <a:rPr lang="cs-CZ" dirty="0" smtClean="0"/>
              <a:t> </a:t>
            </a:r>
            <a:r>
              <a:rPr lang="cs-CZ" dirty="0" err="1" smtClean="0"/>
              <a:t>zum</a:t>
            </a:r>
            <a:r>
              <a:rPr lang="cs-CZ" dirty="0" smtClean="0"/>
              <a:t> </a:t>
            </a:r>
            <a:r>
              <a:rPr lang="cs-CZ" dirty="0" err="1" smtClean="0"/>
              <a:t>Stichwort</a:t>
            </a:r>
            <a:r>
              <a:rPr lang="cs-CZ" dirty="0" smtClean="0"/>
              <a:t> </a:t>
            </a:r>
            <a:r>
              <a:rPr lang="cs-CZ" dirty="0" err="1" smtClean="0"/>
              <a:t>Wirtschaft</a:t>
            </a:r>
            <a:r>
              <a:rPr lang="cs-CZ" dirty="0" smtClean="0"/>
              <a:t> der </a:t>
            </a:r>
            <a:r>
              <a:rPr lang="cs-CZ" dirty="0" err="1" smtClean="0"/>
              <a:t>Schweiz</a:t>
            </a:r>
            <a:r>
              <a:rPr lang="cs-CZ" dirty="0" smtClean="0"/>
              <a:t> in den </a:t>
            </a:r>
            <a:r>
              <a:rPr lang="cs-CZ" dirty="0" err="1" smtClean="0"/>
              <a:t>Sinn</a:t>
            </a:r>
            <a:r>
              <a:rPr lang="cs-CZ" dirty="0" smtClean="0"/>
              <a:t> </a:t>
            </a:r>
            <a:r>
              <a:rPr lang="cs-CZ" dirty="0" err="1" smtClean="0"/>
              <a:t>kommt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Arbeiten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in </a:t>
            </a:r>
            <a:r>
              <a:rPr lang="cs-CZ" dirty="0" err="1" smtClean="0"/>
              <a:t>Gruppen</a:t>
            </a:r>
            <a:r>
              <a:rPr lang="cs-CZ" dirty="0" smtClean="0"/>
              <a:t> ! </a:t>
            </a:r>
          </a:p>
          <a:p>
            <a:endParaRPr lang="cs-CZ" dirty="0"/>
          </a:p>
          <a:p>
            <a:r>
              <a:rPr lang="cs-CZ" dirty="0" err="1" smtClean="0"/>
              <a:t>Präsentieren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Ihr</a:t>
            </a:r>
            <a:r>
              <a:rPr lang="cs-CZ" dirty="0" smtClean="0"/>
              <a:t> </a:t>
            </a:r>
            <a:r>
              <a:rPr lang="cs-CZ" dirty="0" err="1" smtClean="0"/>
              <a:t>Blatt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kommentieren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es!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u="sng" dirty="0" err="1"/>
              <a:t>Was</a:t>
            </a:r>
            <a:r>
              <a:rPr lang="cs-CZ" sz="4000" b="1" u="sng" dirty="0"/>
              <a:t> </a:t>
            </a:r>
            <a:r>
              <a:rPr lang="cs-CZ" sz="4000" b="1" u="sng" dirty="0" err="1"/>
              <a:t>meinen</a:t>
            </a:r>
            <a:r>
              <a:rPr lang="cs-CZ" sz="4000" b="1" u="sng" dirty="0"/>
              <a:t> </a:t>
            </a:r>
            <a:r>
              <a:rPr lang="cs-CZ" sz="4000" b="1" u="sng" dirty="0" err="1"/>
              <a:t>Sie</a:t>
            </a:r>
            <a:r>
              <a:rPr lang="cs-CZ" sz="4000" b="1" u="sng" dirty="0"/>
              <a:t>?</a:t>
            </a:r>
            <a:br>
              <a:rPr lang="cs-CZ" sz="4000" b="1" u="sng" dirty="0"/>
            </a:b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Welches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der </a:t>
            </a:r>
            <a:r>
              <a:rPr lang="cs-CZ" dirty="0" err="1" smtClean="0"/>
              <a:t>wichtigste</a:t>
            </a:r>
            <a:r>
              <a:rPr lang="cs-CZ" dirty="0" smtClean="0"/>
              <a:t> </a:t>
            </a:r>
            <a:r>
              <a:rPr lang="cs-CZ" dirty="0" err="1" smtClean="0"/>
              <a:t>Handelspartner</a:t>
            </a:r>
            <a:r>
              <a:rPr lang="cs-CZ" dirty="0" smtClean="0"/>
              <a:t> der </a:t>
            </a:r>
            <a:r>
              <a:rPr lang="cs-CZ" dirty="0" err="1" smtClean="0"/>
              <a:t>Schweiz</a:t>
            </a:r>
            <a:r>
              <a:rPr lang="cs-CZ" dirty="0" smtClean="0"/>
              <a:t>? </a:t>
            </a:r>
          </a:p>
          <a:p>
            <a:pPr marL="0" indent="0">
              <a:buNone/>
            </a:pPr>
            <a:r>
              <a:rPr lang="cs-CZ" dirty="0" smtClean="0"/>
              <a:t>    A) </a:t>
            </a:r>
            <a:r>
              <a:rPr lang="cs-CZ" dirty="0" err="1" smtClean="0"/>
              <a:t>Deutschland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B) </a:t>
            </a:r>
            <a:r>
              <a:rPr lang="cs-CZ" dirty="0" err="1" smtClean="0"/>
              <a:t>Frankreich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C) </a:t>
            </a:r>
            <a:r>
              <a:rPr lang="cs-CZ" dirty="0" err="1" smtClean="0"/>
              <a:t>Italien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051" name="Picture 3" descr="C:\Documents and Settings\ucitel\Local Settings\Temporary Internet Files\Content.IE5\G84FRS71\MC9003494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1814170" cy="121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Der </a:t>
            </a:r>
            <a:r>
              <a:rPr lang="cs-CZ" sz="3200" dirty="0" err="1" smtClean="0"/>
              <a:t>Schweizer</a:t>
            </a:r>
            <a:r>
              <a:rPr lang="cs-CZ" sz="3200" dirty="0" smtClean="0"/>
              <a:t> </a:t>
            </a:r>
            <a:r>
              <a:rPr lang="cs-CZ" sz="3200" dirty="0" err="1" smtClean="0"/>
              <a:t>Diensleistungssektor</a:t>
            </a:r>
            <a:r>
              <a:rPr lang="cs-CZ" sz="3200" dirty="0" smtClean="0"/>
              <a:t> </a:t>
            </a:r>
            <a:r>
              <a:rPr lang="cs-CZ" sz="3200" dirty="0" err="1" smtClean="0"/>
              <a:t>ist</a:t>
            </a:r>
            <a:r>
              <a:rPr lang="cs-CZ" sz="3200" dirty="0" smtClean="0"/>
              <a:t> </a:t>
            </a:r>
            <a:r>
              <a:rPr lang="cs-CZ" sz="3200" dirty="0" err="1" smtClean="0"/>
              <a:t>sehr</a:t>
            </a:r>
            <a:r>
              <a:rPr lang="cs-CZ" sz="3200" dirty="0" smtClean="0"/>
              <a:t> </a:t>
            </a:r>
            <a:r>
              <a:rPr lang="cs-CZ" sz="3200" dirty="0" err="1" smtClean="0"/>
              <a:t>bedeutend</a:t>
            </a:r>
            <a:r>
              <a:rPr lang="cs-CZ" sz="3200" dirty="0" smtClean="0"/>
              <a:t>. </a:t>
            </a:r>
            <a:r>
              <a:rPr lang="cs-CZ" sz="3200" dirty="0" err="1" smtClean="0"/>
              <a:t>Welche</a:t>
            </a:r>
            <a:r>
              <a:rPr lang="cs-CZ" sz="3200" dirty="0" smtClean="0"/>
              <a:t> </a:t>
            </a:r>
            <a:r>
              <a:rPr lang="cs-CZ" sz="3200" dirty="0" err="1" smtClean="0"/>
              <a:t>Bereiche</a:t>
            </a:r>
            <a:r>
              <a:rPr lang="cs-CZ" sz="3200" dirty="0" smtClean="0"/>
              <a:t> </a:t>
            </a:r>
            <a:r>
              <a:rPr lang="cs-CZ" sz="3200" dirty="0" err="1" smtClean="0"/>
              <a:t>sind</a:t>
            </a:r>
            <a:r>
              <a:rPr lang="cs-CZ" sz="3200" dirty="0" smtClean="0"/>
              <a:t> </a:t>
            </a:r>
            <a:r>
              <a:rPr lang="cs-CZ" sz="3200" dirty="0" err="1" smtClean="0"/>
              <a:t>international</a:t>
            </a:r>
            <a:r>
              <a:rPr lang="cs-CZ" sz="3200" dirty="0" smtClean="0"/>
              <a:t> </a:t>
            </a:r>
            <a:r>
              <a:rPr lang="cs-CZ" sz="3200" dirty="0" err="1" smtClean="0"/>
              <a:t>bekannt</a:t>
            </a:r>
            <a:r>
              <a:rPr lang="cs-CZ" sz="3200" dirty="0" smtClean="0"/>
              <a:t> </a:t>
            </a:r>
            <a:r>
              <a:rPr lang="cs-CZ" sz="3200" dirty="0" err="1" smtClean="0"/>
              <a:t>und</a:t>
            </a:r>
            <a:r>
              <a:rPr lang="cs-CZ" sz="3200" dirty="0" smtClean="0"/>
              <a:t> </a:t>
            </a:r>
            <a:r>
              <a:rPr lang="cs-CZ" sz="3200" dirty="0" err="1" smtClean="0"/>
              <a:t>bedeutend</a:t>
            </a:r>
            <a:r>
              <a:rPr lang="cs-CZ" sz="3200" dirty="0" smtClean="0"/>
              <a:t>? </a:t>
            </a:r>
            <a:r>
              <a:rPr lang="cs-CZ" sz="3200" dirty="0" err="1" smtClean="0"/>
              <a:t>Vergleichen</a:t>
            </a:r>
            <a:r>
              <a:rPr lang="cs-CZ" sz="3200" dirty="0" smtClean="0"/>
              <a:t> </a:t>
            </a:r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mit</a:t>
            </a:r>
            <a:r>
              <a:rPr lang="cs-CZ" sz="3200" dirty="0" smtClean="0"/>
              <a:t> </a:t>
            </a:r>
            <a:r>
              <a:rPr lang="cs-CZ" sz="3200" dirty="0" err="1" smtClean="0"/>
              <a:t>unserem</a:t>
            </a:r>
            <a:r>
              <a:rPr lang="cs-CZ" sz="3200" dirty="0" smtClean="0"/>
              <a:t> Land!</a:t>
            </a:r>
            <a:endParaRPr lang="cs-CZ" sz="3200" dirty="0"/>
          </a:p>
        </p:txBody>
      </p:sp>
      <p:pic>
        <p:nvPicPr>
          <p:cNvPr id="3081" name="Picture 9" descr="C:\Documents and Settings\ucitel\Local Settings\Temporary Internet Files\Content.IE5\I39X1Q3T\MP90042520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7245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3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Der </a:t>
            </a:r>
            <a:r>
              <a:rPr lang="cs-CZ" sz="3200" dirty="0" err="1" smtClean="0"/>
              <a:t>Tourismus</a:t>
            </a:r>
            <a:r>
              <a:rPr lang="cs-CZ" sz="3200" dirty="0" smtClean="0"/>
              <a:t> </a:t>
            </a:r>
            <a:r>
              <a:rPr lang="cs-CZ" sz="3200" dirty="0" err="1" smtClean="0"/>
              <a:t>ist</a:t>
            </a:r>
            <a:r>
              <a:rPr lang="cs-CZ" sz="3200" dirty="0" smtClean="0"/>
              <a:t> der </a:t>
            </a:r>
            <a:r>
              <a:rPr lang="cs-CZ" sz="3200" dirty="0" err="1" smtClean="0"/>
              <a:t>drittwichtigste</a:t>
            </a:r>
            <a:r>
              <a:rPr lang="cs-CZ" sz="3200" dirty="0" smtClean="0"/>
              <a:t> </a:t>
            </a:r>
            <a:r>
              <a:rPr lang="cs-CZ" sz="3200" dirty="0" err="1" smtClean="0"/>
              <a:t>Exportzweig</a:t>
            </a:r>
            <a:r>
              <a:rPr lang="cs-CZ" sz="3200" dirty="0" smtClean="0"/>
              <a:t> </a:t>
            </a:r>
            <a:r>
              <a:rPr lang="cs-CZ" sz="3200" dirty="0" err="1" smtClean="0"/>
              <a:t>im</a:t>
            </a:r>
            <a:r>
              <a:rPr lang="cs-CZ" sz="3200" dirty="0" smtClean="0"/>
              <a:t> </a:t>
            </a:r>
            <a:r>
              <a:rPr lang="cs-CZ" sz="3200" dirty="0" err="1" smtClean="0"/>
              <a:t>Dienstleistungssektor</a:t>
            </a:r>
            <a:r>
              <a:rPr lang="cs-CZ" sz="3200" dirty="0" smtClean="0"/>
              <a:t>. </a:t>
            </a:r>
            <a:r>
              <a:rPr lang="cs-CZ" sz="3200" dirty="0" err="1" smtClean="0"/>
              <a:t>Warum</a:t>
            </a:r>
            <a:r>
              <a:rPr lang="cs-CZ" sz="3200" dirty="0" smtClean="0"/>
              <a:t>? </a:t>
            </a:r>
            <a:r>
              <a:rPr lang="cs-CZ" sz="3200" dirty="0" err="1" smtClean="0"/>
              <a:t>Vergleichen</a:t>
            </a:r>
            <a:r>
              <a:rPr lang="cs-CZ" sz="3200" dirty="0" smtClean="0"/>
              <a:t> </a:t>
            </a:r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mit</a:t>
            </a:r>
            <a:r>
              <a:rPr lang="cs-CZ" sz="3200" dirty="0" smtClean="0"/>
              <a:t> </a:t>
            </a:r>
            <a:r>
              <a:rPr lang="cs-CZ" sz="3200" dirty="0" err="1" smtClean="0"/>
              <a:t>unserem</a:t>
            </a:r>
            <a:r>
              <a:rPr lang="cs-CZ" sz="3200" dirty="0" smtClean="0"/>
              <a:t> Land! </a:t>
            </a:r>
            <a:br>
              <a:rPr lang="cs-CZ" sz="3200" dirty="0" smtClean="0"/>
            </a:br>
            <a:r>
              <a:rPr lang="cs-CZ" sz="3200" dirty="0" err="1" smtClean="0"/>
              <a:t>Beschreiben</a:t>
            </a:r>
            <a:r>
              <a:rPr lang="cs-CZ" sz="3200" dirty="0" smtClean="0"/>
              <a:t> </a:t>
            </a:r>
            <a:r>
              <a:rPr lang="cs-CZ" sz="3200" dirty="0" err="1" smtClean="0"/>
              <a:t>Sie</a:t>
            </a:r>
            <a:r>
              <a:rPr lang="cs-CZ" sz="3200" dirty="0" smtClean="0"/>
              <a:t> </a:t>
            </a:r>
            <a:r>
              <a:rPr lang="cs-CZ" sz="3200" dirty="0" err="1" smtClean="0"/>
              <a:t>das</a:t>
            </a:r>
            <a:r>
              <a:rPr lang="cs-CZ" sz="3200" dirty="0" smtClean="0"/>
              <a:t> </a:t>
            </a:r>
            <a:r>
              <a:rPr lang="cs-CZ" sz="3200" dirty="0" err="1" smtClean="0"/>
              <a:t>Bild</a:t>
            </a:r>
            <a:r>
              <a:rPr lang="cs-CZ" sz="3200" dirty="0" smtClean="0"/>
              <a:t>!</a:t>
            </a:r>
            <a:endParaRPr lang="cs-CZ" sz="3200" dirty="0"/>
          </a:p>
        </p:txBody>
      </p:sp>
      <p:pic>
        <p:nvPicPr>
          <p:cNvPr id="4104" name="Picture 8" descr="C:\Documents and Settings\ucitel\Local Settings\Temporary Internet Files\Content.IE5\MEX9XC4T\MP90042547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8155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err="1" smtClean="0"/>
              <a:t>Antworten</a:t>
            </a:r>
            <a:r>
              <a:rPr lang="cs-CZ" sz="4000" b="1" u="sng" dirty="0" smtClean="0"/>
              <a:t> </a:t>
            </a:r>
            <a:r>
              <a:rPr lang="cs-CZ" sz="4000" b="1" u="sng" dirty="0" err="1" smtClean="0"/>
              <a:t>Sie</a:t>
            </a:r>
            <a:r>
              <a:rPr lang="cs-CZ" sz="4000" b="1" u="sng" dirty="0" smtClean="0"/>
              <a:t>!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24604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Man </a:t>
            </a:r>
            <a:r>
              <a:rPr lang="cs-CZ" dirty="0" err="1" smtClean="0"/>
              <a:t>sagt</a:t>
            </a:r>
            <a:r>
              <a:rPr lang="cs-CZ" dirty="0" smtClean="0"/>
              <a:t>, </a:t>
            </a:r>
            <a:r>
              <a:rPr lang="cs-CZ" b="1" dirty="0" err="1" smtClean="0"/>
              <a:t>die</a:t>
            </a:r>
            <a:r>
              <a:rPr lang="cs-CZ" b="1" dirty="0" smtClean="0"/>
              <a:t> </a:t>
            </a:r>
            <a:r>
              <a:rPr lang="cs-CZ" b="1" dirty="0" err="1" smtClean="0"/>
              <a:t>Uhrenproduktion</a:t>
            </a:r>
            <a:r>
              <a:rPr lang="cs-CZ" b="1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Spiegel</a:t>
            </a:r>
            <a:r>
              <a:rPr lang="cs-CZ" dirty="0" smtClean="0"/>
              <a:t> der </a:t>
            </a:r>
            <a:r>
              <a:rPr lang="cs-CZ" dirty="0" err="1" smtClean="0"/>
              <a:t>Schweizer</a:t>
            </a:r>
            <a:r>
              <a:rPr lang="cs-CZ" dirty="0" smtClean="0"/>
              <a:t> </a:t>
            </a:r>
            <a:r>
              <a:rPr lang="cs-CZ" dirty="0" err="1" smtClean="0"/>
              <a:t>Gesellschaft</a:t>
            </a:r>
            <a:r>
              <a:rPr lang="cs-CZ" dirty="0" smtClean="0"/>
              <a:t>. </a:t>
            </a:r>
            <a:r>
              <a:rPr lang="cs-CZ" dirty="0" err="1" smtClean="0"/>
              <a:t>Warum</a:t>
            </a:r>
            <a:r>
              <a:rPr lang="cs-CZ" dirty="0" smtClean="0"/>
              <a:t>? (</a:t>
            </a:r>
            <a:r>
              <a:rPr lang="cs-CZ" dirty="0" err="1" smtClean="0"/>
              <a:t>Denken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solche</a:t>
            </a:r>
            <a:r>
              <a:rPr lang="cs-CZ" dirty="0" smtClean="0"/>
              <a:t> </a:t>
            </a:r>
            <a:r>
              <a:rPr lang="cs-CZ" dirty="0" err="1" smtClean="0"/>
              <a:t>Begriffe</a:t>
            </a:r>
            <a:r>
              <a:rPr lang="cs-CZ" dirty="0" smtClean="0"/>
              <a:t> </a:t>
            </a:r>
            <a:r>
              <a:rPr lang="cs-CZ" dirty="0" err="1" smtClean="0"/>
              <a:t>wie</a:t>
            </a:r>
            <a:r>
              <a:rPr lang="cs-CZ" dirty="0" smtClean="0"/>
              <a:t>  </a:t>
            </a:r>
            <a:r>
              <a:rPr lang="cs-CZ" dirty="0" err="1" smtClean="0"/>
              <a:t>Qualität</a:t>
            </a:r>
            <a:r>
              <a:rPr lang="cs-CZ" dirty="0" smtClean="0"/>
              <a:t>, </a:t>
            </a:r>
            <a:r>
              <a:rPr lang="cs-CZ" dirty="0" err="1" smtClean="0"/>
              <a:t>Präzision</a:t>
            </a:r>
            <a:r>
              <a:rPr lang="cs-CZ" dirty="0" smtClean="0"/>
              <a:t>, </a:t>
            </a:r>
            <a:r>
              <a:rPr lang="cs-CZ" dirty="0" err="1" smtClean="0"/>
              <a:t>Genauigkeit</a:t>
            </a:r>
            <a:r>
              <a:rPr lang="cs-CZ" dirty="0" smtClean="0"/>
              <a:t>, </a:t>
            </a:r>
            <a:r>
              <a:rPr lang="cs-CZ" dirty="0" err="1" smtClean="0"/>
              <a:t>Pünktlichkeit</a:t>
            </a:r>
            <a:r>
              <a:rPr lang="cs-CZ" dirty="0" smtClean="0"/>
              <a:t>, </a:t>
            </a:r>
            <a:r>
              <a:rPr lang="cs-CZ" dirty="0" err="1" smtClean="0"/>
              <a:t>Zuverlässigkeit</a:t>
            </a:r>
            <a:r>
              <a:rPr lang="cs-CZ" dirty="0" smtClean="0"/>
              <a:t>, </a:t>
            </a:r>
            <a:r>
              <a:rPr lang="cs-CZ" dirty="0" err="1" smtClean="0"/>
              <a:t>Sauberkeit</a:t>
            </a:r>
            <a:r>
              <a:rPr lang="cs-CZ" dirty="0" smtClean="0"/>
              <a:t>.) </a:t>
            </a:r>
            <a:r>
              <a:rPr lang="cs-CZ" dirty="0" err="1" smtClean="0"/>
              <a:t>Welche</a:t>
            </a:r>
            <a:r>
              <a:rPr lang="cs-CZ" dirty="0" smtClean="0"/>
              <a:t> </a:t>
            </a:r>
            <a:r>
              <a:rPr lang="cs-CZ" dirty="0" err="1" smtClean="0"/>
              <a:t>Marken</a:t>
            </a:r>
            <a:r>
              <a:rPr lang="cs-CZ" dirty="0" smtClean="0"/>
              <a:t> von </a:t>
            </a:r>
            <a:r>
              <a:rPr lang="cs-CZ" dirty="0" err="1" smtClean="0"/>
              <a:t>Schweizer</a:t>
            </a:r>
            <a:r>
              <a:rPr lang="cs-CZ" dirty="0" smtClean="0"/>
              <a:t> </a:t>
            </a:r>
            <a:r>
              <a:rPr lang="cs-CZ" dirty="0" err="1" smtClean="0"/>
              <a:t>Uhren</a:t>
            </a:r>
            <a:r>
              <a:rPr lang="cs-CZ" dirty="0" smtClean="0"/>
              <a:t> </a:t>
            </a:r>
            <a:r>
              <a:rPr lang="cs-CZ" dirty="0" err="1" smtClean="0"/>
              <a:t>kennen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?</a:t>
            </a:r>
          </a:p>
          <a:p>
            <a:r>
              <a:rPr lang="cs-CZ" dirty="0" smtClean="0"/>
              <a:t>Der </a:t>
            </a:r>
            <a:r>
              <a:rPr lang="cs-CZ" dirty="0" err="1" smtClean="0"/>
              <a:t>größte</a:t>
            </a:r>
            <a:r>
              <a:rPr lang="cs-CZ" dirty="0" smtClean="0"/>
              <a:t> </a:t>
            </a:r>
            <a:r>
              <a:rPr lang="cs-CZ" b="1" dirty="0" err="1" smtClean="0"/>
              <a:t>Lebensmittelkonzern</a:t>
            </a:r>
            <a:r>
              <a:rPr lang="cs-CZ" b="1" dirty="0" smtClean="0"/>
              <a:t> </a:t>
            </a:r>
            <a:r>
              <a:rPr lang="cs-CZ" dirty="0" smtClean="0"/>
              <a:t>der </a:t>
            </a:r>
            <a:r>
              <a:rPr lang="cs-CZ" dirty="0" err="1" smtClean="0"/>
              <a:t>Welt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Nestlé. </a:t>
            </a:r>
            <a:r>
              <a:rPr lang="cs-CZ" dirty="0" err="1" smtClean="0"/>
              <a:t>Zählen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einige</a:t>
            </a:r>
            <a:r>
              <a:rPr lang="cs-CZ" dirty="0" smtClean="0"/>
              <a:t> Nestlé-Produkte </a:t>
            </a:r>
            <a:r>
              <a:rPr lang="cs-CZ" dirty="0" err="1" smtClean="0"/>
              <a:t>auf</a:t>
            </a:r>
            <a:r>
              <a:rPr lang="cs-CZ" dirty="0" smtClean="0"/>
              <a:t>!</a:t>
            </a:r>
          </a:p>
          <a:p>
            <a:r>
              <a:rPr lang="cs-CZ" dirty="0" err="1" smtClean="0"/>
              <a:t>Wichtige</a:t>
            </a:r>
            <a:r>
              <a:rPr lang="cs-CZ" dirty="0" smtClean="0"/>
              <a:t> </a:t>
            </a:r>
            <a:r>
              <a:rPr lang="cs-CZ" dirty="0" err="1" smtClean="0"/>
              <a:t>Bereiche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 </a:t>
            </a:r>
            <a:r>
              <a:rPr lang="cs-CZ" dirty="0" err="1" smtClean="0"/>
              <a:t>auch</a:t>
            </a:r>
            <a:r>
              <a:rPr lang="cs-CZ" dirty="0" smtClean="0"/>
              <a:t> Mikrotechnik, </a:t>
            </a:r>
            <a:r>
              <a:rPr lang="cs-CZ" dirty="0" err="1" smtClean="0"/>
              <a:t>Hochtechnologie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b="1" dirty="0" err="1" smtClean="0"/>
              <a:t>chemisch-pharmazeutische</a:t>
            </a:r>
            <a:r>
              <a:rPr lang="cs-CZ" b="1" dirty="0" smtClean="0"/>
              <a:t> Industrie</a:t>
            </a:r>
            <a:r>
              <a:rPr lang="cs-CZ" dirty="0" smtClean="0"/>
              <a:t>. </a:t>
            </a:r>
            <a:r>
              <a:rPr lang="cs-CZ" dirty="0" err="1" smtClean="0"/>
              <a:t>Nennen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einige</a:t>
            </a:r>
            <a:r>
              <a:rPr lang="cs-CZ" dirty="0" smtClean="0"/>
              <a:t> </a:t>
            </a:r>
            <a:r>
              <a:rPr lang="cs-CZ" dirty="0" err="1" smtClean="0"/>
              <a:t>chemische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pharmazeutische</a:t>
            </a:r>
            <a:r>
              <a:rPr lang="cs-CZ" dirty="0" smtClean="0"/>
              <a:t> Produkte!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0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 err="1" smtClean="0"/>
              <a:t>Cioccolatiamo</a:t>
            </a:r>
            <a:r>
              <a:rPr lang="cs-CZ" sz="3200" b="1" dirty="0" smtClean="0"/>
              <a:t>? </a:t>
            </a:r>
            <a:r>
              <a:rPr lang="cs-CZ" sz="3200" b="1" dirty="0" err="1" smtClean="0"/>
              <a:t>Schokoland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Alprose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Caslano-Lugano</a:t>
            </a:r>
            <a:r>
              <a:rPr lang="cs-CZ" sz="3200" b="1" dirty="0" smtClean="0"/>
              <a:t>.</a:t>
            </a:r>
            <a:br>
              <a:rPr lang="cs-CZ" sz="3200" b="1" dirty="0" smtClean="0"/>
            </a:br>
            <a:r>
              <a:rPr lang="cs-CZ" sz="3200" u="sng" dirty="0" err="1" smtClean="0"/>
              <a:t>Lesen</a:t>
            </a:r>
            <a:r>
              <a:rPr lang="cs-CZ" sz="3200" u="sng" dirty="0" smtClean="0"/>
              <a:t> </a:t>
            </a:r>
            <a:r>
              <a:rPr lang="cs-CZ" sz="3200" u="sng" dirty="0" err="1" smtClean="0"/>
              <a:t>Sie</a:t>
            </a:r>
            <a:r>
              <a:rPr lang="cs-CZ" sz="3200" u="sng" dirty="0" smtClean="0"/>
              <a:t> den Text </a:t>
            </a:r>
            <a:r>
              <a:rPr lang="cs-CZ" sz="3200" u="sng" dirty="0" err="1" smtClean="0"/>
              <a:t>und</a:t>
            </a:r>
            <a:r>
              <a:rPr lang="cs-CZ" sz="3200" u="sng" dirty="0" smtClean="0"/>
              <a:t> </a:t>
            </a:r>
            <a:r>
              <a:rPr lang="cs-CZ" sz="3200" u="sng" dirty="0" err="1" smtClean="0"/>
              <a:t>danach</a:t>
            </a:r>
            <a:r>
              <a:rPr lang="cs-CZ" sz="3200" u="sng" dirty="0" smtClean="0"/>
              <a:t> </a:t>
            </a:r>
            <a:r>
              <a:rPr lang="cs-CZ" sz="3200" u="sng" dirty="0" err="1" smtClean="0"/>
              <a:t>beantworten</a:t>
            </a:r>
            <a:r>
              <a:rPr lang="cs-CZ" sz="3200" u="sng" dirty="0" smtClean="0"/>
              <a:t> </a:t>
            </a:r>
            <a:r>
              <a:rPr lang="cs-CZ" sz="3200" u="sng" dirty="0" err="1" smtClean="0"/>
              <a:t>Sie</a:t>
            </a:r>
            <a:r>
              <a:rPr lang="cs-CZ" sz="3200" u="sng" dirty="0" smtClean="0"/>
              <a:t> </a:t>
            </a:r>
            <a:r>
              <a:rPr lang="cs-CZ" sz="3200" u="sng" dirty="0" err="1" smtClean="0"/>
              <a:t>die</a:t>
            </a:r>
            <a:r>
              <a:rPr lang="cs-CZ" sz="3200" u="sng" dirty="0" smtClean="0"/>
              <a:t> </a:t>
            </a:r>
            <a:r>
              <a:rPr lang="cs-CZ" sz="3200" u="sng" dirty="0" err="1" smtClean="0"/>
              <a:t>Fragen</a:t>
            </a:r>
            <a:r>
              <a:rPr lang="cs-CZ" sz="3200" u="sng" dirty="0" smtClean="0"/>
              <a:t>.</a:t>
            </a:r>
            <a:endParaRPr lang="cs-CZ" sz="32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Das</a:t>
            </a:r>
            <a:r>
              <a:rPr lang="cs-CZ" dirty="0" smtClean="0"/>
              <a:t> Museum </a:t>
            </a:r>
            <a:r>
              <a:rPr lang="cs-CZ" dirty="0" err="1" smtClean="0"/>
              <a:t>empfängt</a:t>
            </a:r>
            <a:r>
              <a:rPr lang="cs-CZ" dirty="0" smtClean="0"/>
              <a:t> </a:t>
            </a:r>
            <a:r>
              <a:rPr lang="cs-CZ" dirty="0" err="1" smtClean="0"/>
              <a:t>seine</a:t>
            </a:r>
            <a:r>
              <a:rPr lang="cs-CZ" dirty="0" smtClean="0"/>
              <a:t> </a:t>
            </a:r>
            <a:r>
              <a:rPr lang="cs-CZ" dirty="0" err="1" smtClean="0"/>
              <a:t>Besucher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einer</a:t>
            </a:r>
            <a:r>
              <a:rPr lang="cs-CZ" dirty="0" smtClean="0"/>
              <a:t> </a:t>
            </a:r>
            <a:r>
              <a:rPr lang="cs-CZ" dirty="0" err="1" smtClean="0"/>
              <a:t>wohlschmeckenden</a:t>
            </a:r>
            <a:r>
              <a:rPr lang="cs-CZ" dirty="0" smtClean="0"/>
              <a:t> </a:t>
            </a:r>
            <a:r>
              <a:rPr lang="cs-CZ" dirty="0" err="1" smtClean="0"/>
              <a:t>Kostprobe</a:t>
            </a:r>
            <a:r>
              <a:rPr lang="cs-CZ" dirty="0" smtClean="0"/>
              <a:t> </a:t>
            </a:r>
            <a:r>
              <a:rPr lang="cs-CZ" dirty="0" err="1" smtClean="0"/>
              <a:t>aus</a:t>
            </a:r>
            <a:r>
              <a:rPr lang="cs-CZ" dirty="0" smtClean="0"/>
              <a:t> dem </a:t>
            </a:r>
            <a:r>
              <a:rPr lang="cs-CZ" dirty="0" err="1" smtClean="0"/>
              <a:t>sprudelnden</a:t>
            </a:r>
            <a:r>
              <a:rPr lang="cs-CZ" dirty="0" smtClean="0"/>
              <a:t> </a:t>
            </a:r>
            <a:r>
              <a:rPr lang="cs-CZ" dirty="0" err="1" smtClean="0"/>
              <a:t>Schokoladenbrunnen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Auf</a:t>
            </a:r>
            <a:r>
              <a:rPr lang="cs-CZ" dirty="0" smtClean="0"/>
              <a:t> </a:t>
            </a:r>
            <a:r>
              <a:rPr lang="cs-CZ" dirty="0" err="1" smtClean="0"/>
              <a:t>einem</a:t>
            </a:r>
            <a:r>
              <a:rPr lang="cs-CZ" dirty="0" smtClean="0"/>
              <a:t> </a:t>
            </a:r>
            <a:r>
              <a:rPr lang="cs-CZ" dirty="0" err="1" smtClean="0"/>
              <a:t>Laufsteg</a:t>
            </a:r>
            <a:r>
              <a:rPr lang="cs-CZ" dirty="0" smtClean="0"/>
              <a:t> </a:t>
            </a:r>
            <a:r>
              <a:rPr lang="cs-CZ" dirty="0" err="1" smtClean="0"/>
              <a:t>können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Besucher</a:t>
            </a:r>
            <a:r>
              <a:rPr lang="cs-CZ" dirty="0" smtClean="0"/>
              <a:t> den </a:t>
            </a:r>
            <a:r>
              <a:rPr lang="cs-CZ" dirty="0" err="1" smtClean="0"/>
              <a:t>faszinierenden</a:t>
            </a:r>
            <a:r>
              <a:rPr lang="cs-CZ" dirty="0" smtClean="0"/>
              <a:t> </a:t>
            </a:r>
            <a:r>
              <a:rPr lang="cs-CZ" dirty="0" err="1" smtClean="0"/>
              <a:t>Schokoladenherrstellungs</a:t>
            </a:r>
            <a:r>
              <a:rPr lang="cs-CZ" dirty="0" smtClean="0"/>
              <a:t>- </a:t>
            </a:r>
            <a:r>
              <a:rPr lang="cs-CZ" dirty="0" err="1" smtClean="0"/>
              <a:t>prozess</a:t>
            </a:r>
            <a:r>
              <a:rPr lang="cs-CZ" dirty="0" smtClean="0"/>
              <a:t> </a:t>
            </a:r>
            <a:r>
              <a:rPr lang="cs-CZ" dirty="0" err="1" smtClean="0"/>
              <a:t>mitverfolgen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Im</a:t>
            </a:r>
            <a:r>
              <a:rPr lang="cs-CZ" dirty="0" smtClean="0"/>
              <a:t> Laden „Nostalgie“ </a:t>
            </a:r>
            <a:r>
              <a:rPr lang="cs-CZ" dirty="0" err="1" smtClean="0"/>
              <a:t>bekommt</a:t>
            </a:r>
            <a:r>
              <a:rPr lang="cs-CZ" dirty="0" smtClean="0"/>
              <a:t> man </a:t>
            </a:r>
            <a:r>
              <a:rPr lang="cs-CZ" dirty="0" err="1" smtClean="0"/>
              <a:t>sämtliche</a:t>
            </a:r>
            <a:r>
              <a:rPr lang="cs-CZ" dirty="0" smtClean="0"/>
              <a:t> </a:t>
            </a:r>
            <a:r>
              <a:rPr lang="cs-CZ" dirty="0" err="1" smtClean="0"/>
              <a:t>Spezialitäten</a:t>
            </a:r>
            <a:r>
              <a:rPr lang="cs-CZ" dirty="0" smtClean="0"/>
              <a:t> der </a:t>
            </a:r>
            <a:r>
              <a:rPr lang="cs-CZ" dirty="0" err="1" smtClean="0"/>
              <a:t>ausgezeichneten</a:t>
            </a:r>
            <a:r>
              <a:rPr lang="cs-CZ" dirty="0" smtClean="0"/>
              <a:t> </a:t>
            </a:r>
            <a:r>
              <a:rPr lang="cs-CZ" dirty="0" err="1" smtClean="0"/>
              <a:t>Schweizer</a:t>
            </a:r>
            <a:r>
              <a:rPr lang="cs-CZ" dirty="0" smtClean="0"/>
              <a:t> </a:t>
            </a:r>
            <a:r>
              <a:rPr lang="cs-CZ" dirty="0" err="1" smtClean="0"/>
              <a:t>Schokolade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711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u="sng" dirty="0" err="1" smtClean="0"/>
              <a:t>Beantworten</a:t>
            </a:r>
            <a:r>
              <a:rPr lang="cs-CZ" sz="4000" b="1" u="sng" dirty="0" smtClean="0"/>
              <a:t> </a:t>
            </a:r>
            <a:r>
              <a:rPr lang="cs-CZ" sz="4000" b="1" u="sng" dirty="0" err="1" smtClean="0"/>
              <a:t>Sie</a:t>
            </a:r>
            <a:r>
              <a:rPr lang="cs-CZ" sz="4000" b="1" u="sng" dirty="0" smtClean="0"/>
              <a:t> </a:t>
            </a:r>
            <a:r>
              <a:rPr lang="cs-CZ" sz="4000" b="1" u="sng" dirty="0" err="1" smtClean="0"/>
              <a:t>folgende</a:t>
            </a:r>
            <a:r>
              <a:rPr lang="cs-CZ" sz="4000" b="1" u="sng" dirty="0" smtClean="0"/>
              <a:t> </a:t>
            </a:r>
            <a:r>
              <a:rPr lang="cs-CZ" sz="4000" b="1" u="sng" dirty="0" err="1" smtClean="0"/>
              <a:t>Fragen</a:t>
            </a:r>
            <a:r>
              <a:rPr lang="cs-CZ" sz="4000" b="1" u="sng" dirty="0" smtClean="0"/>
              <a:t>!</a:t>
            </a:r>
            <a:endParaRPr lang="cs-CZ" sz="4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welchem</a:t>
            </a:r>
            <a:r>
              <a:rPr lang="cs-CZ" dirty="0" smtClean="0"/>
              <a:t> Kanton </a:t>
            </a:r>
            <a:r>
              <a:rPr lang="cs-CZ" dirty="0" err="1" smtClean="0"/>
              <a:t>befindet</a:t>
            </a:r>
            <a:r>
              <a:rPr lang="cs-CZ" dirty="0" smtClean="0"/>
              <a:t> </a:t>
            </a:r>
            <a:r>
              <a:rPr lang="cs-CZ" dirty="0" err="1" smtClean="0"/>
              <a:t>sich</a:t>
            </a:r>
            <a:r>
              <a:rPr lang="cs-CZ" dirty="0" smtClean="0"/>
              <a:t> </a:t>
            </a:r>
            <a:r>
              <a:rPr lang="cs-CZ" dirty="0" err="1" smtClean="0"/>
              <a:t>Schokoland</a:t>
            </a:r>
            <a:r>
              <a:rPr lang="cs-CZ" dirty="0" smtClean="0"/>
              <a:t> </a:t>
            </a:r>
            <a:r>
              <a:rPr lang="cs-CZ" dirty="0" err="1" smtClean="0"/>
              <a:t>Alprose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 smtClean="0"/>
              <a:t>gelangen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Besucher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Informationen</a:t>
            </a:r>
            <a:r>
              <a:rPr lang="cs-CZ" dirty="0" smtClean="0"/>
              <a:t> </a:t>
            </a:r>
            <a:r>
              <a:rPr lang="cs-CZ" dirty="0" err="1" smtClean="0"/>
              <a:t>über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Herstellung</a:t>
            </a:r>
            <a:r>
              <a:rPr lang="cs-CZ" dirty="0" smtClean="0"/>
              <a:t> von </a:t>
            </a:r>
            <a:r>
              <a:rPr lang="cs-CZ" dirty="0" err="1" smtClean="0"/>
              <a:t>Schokolade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meinen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, </a:t>
            </a:r>
            <a:r>
              <a:rPr lang="cs-CZ" dirty="0" err="1" smtClean="0"/>
              <a:t>warum</a:t>
            </a:r>
            <a:r>
              <a:rPr lang="cs-CZ" dirty="0" smtClean="0"/>
              <a:t> </a:t>
            </a:r>
            <a:r>
              <a:rPr lang="cs-CZ" dirty="0" err="1" smtClean="0"/>
              <a:t>heißt</a:t>
            </a:r>
            <a:r>
              <a:rPr lang="cs-CZ" dirty="0" smtClean="0"/>
              <a:t> der Laden „Nostalgie“?</a:t>
            </a:r>
          </a:p>
          <a:p>
            <a:r>
              <a:rPr lang="cs-CZ" dirty="0" err="1" smtClean="0"/>
              <a:t>Sagen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 smtClean="0"/>
              <a:t>paar</a:t>
            </a:r>
            <a:r>
              <a:rPr lang="cs-CZ" dirty="0" smtClean="0"/>
              <a:t> </a:t>
            </a:r>
            <a:r>
              <a:rPr lang="cs-CZ" dirty="0" err="1" smtClean="0"/>
              <a:t>Sätze</a:t>
            </a:r>
            <a:r>
              <a:rPr lang="cs-CZ" dirty="0" smtClean="0"/>
              <a:t> </a:t>
            </a:r>
            <a:r>
              <a:rPr lang="cs-CZ" dirty="0" err="1" smtClean="0"/>
              <a:t>zum</a:t>
            </a:r>
            <a:r>
              <a:rPr lang="cs-CZ" dirty="0" smtClean="0"/>
              <a:t> </a:t>
            </a:r>
            <a:r>
              <a:rPr lang="cs-CZ" dirty="0" err="1" smtClean="0"/>
              <a:t>Thema</a:t>
            </a:r>
            <a:r>
              <a:rPr lang="cs-CZ" dirty="0" smtClean="0"/>
              <a:t>: </a:t>
            </a:r>
            <a:r>
              <a:rPr lang="cs-CZ" dirty="0" err="1" smtClean="0"/>
              <a:t>Schokolade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ich</a:t>
            </a:r>
            <a:r>
              <a:rPr lang="cs-CZ" dirty="0" smtClean="0"/>
              <a:t>!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723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Lösung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Der </a:t>
            </a:r>
            <a:r>
              <a:rPr lang="cs-CZ" dirty="0" err="1" smtClean="0"/>
              <a:t>wichtigste</a:t>
            </a:r>
            <a:r>
              <a:rPr lang="cs-CZ" dirty="0" smtClean="0"/>
              <a:t> </a:t>
            </a:r>
            <a:r>
              <a:rPr lang="cs-CZ" dirty="0" err="1" smtClean="0"/>
              <a:t>Handelspartner</a:t>
            </a:r>
            <a:r>
              <a:rPr lang="cs-CZ" dirty="0" smtClean="0"/>
              <a:t>: </a:t>
            </a:r>
            <a:r>
              <a:rPr lang="cs-CZ" dirty="0" err="1" smtClean="0"/>
              <a:t>Deutschland</a:t>
            </a:r>
            <a:endParaRPr lang="cs-CZ" dirty="0" smtClean="0"/>
          </a:p>
          <a:p>
            <a:r>
              <a:rPr lang="cs-CZ" dirty="0" smtClean="0"/>
              <a:t>International </a:t>
            </a:r>
            <a:r>
              <a:rPr lang="cs-CZ" dirty="0" err="1" smtClean="0"/>
              <a:t>bekannte</a:t>
            </a:r>
            <a:r>
              <a:rPr lang="cs-CZ" dirty="0"/>
              <a:t> </a:t>
            </a:r>
            <a:r>
              <a:rPr lang="cs-CZ" dirty="0" err="1" smtClean="0"/>
              <a:t>Bereiche</a:t>
            </a:r>
            <a:r>
              <a:rPr lang="cs-CZ" dirty="0" smtClean="0"/>
              <a:t>: </a:t>
            </a:r>
            <a:r>
              <a:rPr lang="cs-CZ" dirty="0" err="1" smtClean="0"/>
              <a:t>Bankwesen</a:t>
            </a:r>
            <a:r>
              <a:rPr lang="cs-CZ" dirty="0" smtClean="0"/>
              <a:t>, </a:t>
            </a:r>
            <a:r>
              <a:rPr lang="cs-CZ" dirty="0" err="1" smtClean="0"/>
              <a:t>Versicherungswesen</a:t>
            </a:r>
            <a:r>
              <a:rPr lang="cs-CZ" dirty="0" smtClean="0"/>
              <a:t>, </a:t>
            </a:r>
            <a:r>
              <a:rPr lang="cs-CZ" dirty="0" err="1" smtClean="0"/>
              <a:t>Tourismus</a:t>
            </a:r>
            <a:endParaRPr lang="cs-CZ" dirty="0" smtClean="0"/>
          </a:p>
          <a:p>
            <a:r>
              <a:rPr lang="cs-CZ" dirty="0" err="1" smtClean="0"/>
              <a:t>Schokoland</a:t>
            </a:r>
            <a:r>
              <a:rPr lang="cs-CZ" dirty="0" smtClean="0"/>
              <a:t> </a:t>
            </a:r>
            <a:r>
              <a:rPr lang="cs-CZ" dirty="0" err="1" smtClean="0"/>
              <a:t>Alprose</a:t>
            </a:r>
            <a:r>
              <a:rPr lang="cs-CZ" dirty="0" smtClean="0"/>
              <a:t>: Ticino (</a:t>
            </a:r>
            <a:r>
              <a:rPr lang="cs-CZ" dirty="0" err="1" smtClean="0"/>
              <a:t>Tessin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13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427</Words>
  <Application>Microsoft Office PowerPoint</Application>
  <PresentationFormat>Předvádění na obrazovce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Die Schweiz - Wirtschaft</vt:lpstr>
      <vt:lpstr>Die Schweiz - Wirtschaft</vt:lpstr>
      <vt:lpstr>Was meinen Sie? </vt:lpstr>
      <vt:lpstr> Der Schweizer Diensleistungssektor ist sehr bedeutend. Welche Bereiche sind international bekannt und bedeutend? Vergleichen Sie mit unserem Land!</vt:lpstr>
      <vt:lpstr> Der Tourismus ist der drittwichtigste Exportzweig im Dienstleistungssektor. Warum? Vergleichen Sie mit unserem Land!  Beschreiben Sie das Bild!</vt:lpstr>
      <vt:lpstr>Antworten Sie!</vt:lpstr>
      <vt:lpstr>Cioccolatiamo? Schokoland Alprose Caslano-Lugano. Lesen Sie den Text und danach beantworten Sie die Fragen.</vt:lpstr>
      <vt:lpstr>Beantworten Sie folgende Fragen!</vt:lpstr>
      <vt:lpstr>Lösung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LENOVO USER</cp:lastModifiedBy>
  <cp:revision>66</cp:revision>
  <dcterms:created xsi:type="dcterms:W3CDTF">2012-06-18T15:15:37Z</dcterms:created>
  <dcterms:modified xsi:type="dcterms:W3CDTF">2013-03-13T17:01:10Z</dcterms:modified>
</cp:coreProperties>
</file>