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9" r:id="rId6"/>
    <p:sldId id="266" r:id="rId7"/>
    <p:sldId id="267" r:id="rId8"/>
    <p:sldId id="268" r:id="rId9"/>
    <p:sldId id="270" r:id="rId10"/>
    <p:sldId id="271" r:id="rId11"/>
    <p:sldId id="27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89199" autoAdjust="0"/>
  </p:normalViewPr>
  <p:slideViewPr>
    <p:cSldViewPr>
      <p:cViewPr>
        <p:scale>
          <a:sx n="133" d="100"/>
          <a:sy n="133" d="100"/>
        </p:scale>
        <p:origin x="-72" y="13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Die </a:t>
            </a:r>
            <a:r>
              <a:rPr lang="cs-CZ" sz="3600" b="1" dirty="0" err="1" smtClean="0"/>
              <a:t>Schweiz</a:t>
            </a:r>
            <a:r>
              <a:rPr lang="cs-CZ" sz="3600" b="1" dirty="0"/>
              <a:t> </a:t>
            </a:r>
            <a:r>
              <a:rPr lang="cs-CZ" sz="3600" b="1" dirty="0" smtClean="0"/>
              <a:t>- </a:t>
            </a:r>
            <a:r>
              <a:rPr lang="cs-CZ" sz="3600" b="1" dirty="0" err="1" smtClean="0"/>
              <a:t>Wiederholung</a:t>
            </a:r>
            <a:r>
              <a:rPr lang="cs-CZ" sz="3600" b="1" dirty="0" smtClean="0"/>
              <a:t>  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533034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Německý jazyk – reálie německy mluvících zemí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15. 6. 2013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Celkové</a:t>
                      </a:r>
                      <a:r>
                        <a:rPr lang="cs-CZ" baseline="0" dirty="0" smtClean="0"/>
                        <a:t> opakování o zemi, kvíz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Seminář NEJ, reálie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Kolajová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VY_22_INOVACE_O4_NKOL08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Lösung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200" dirty="0" err="1"/>
              <a:t>Geographie</a:t>
            </a:r>
            <a:r>
              <a:rPr lang="cs-CZ" sz="1200" dirty="0"/>
              <a:t> </a:t>
            </a:r>
            <a:r>
              <a:rPr lang="cs-CZ" sz="1200" dirty="0" err="1"/>
              <a:t>und</a:t>
            </a:r>
            <a:r>
              <a:rPr lang="cs-CZ" sz="1200" dirty="0"/>
              <a:t> </a:t>
            </a:r>
            <a:r>
              <a:rPr lang="cs-CZ" sz="1200" dirty="0" err="1"/>
              <a:t>Geschichte</a:t>
            </a:r>
            <a:r>
              <a:rPr lang="cs-CZ" sz="1200" dirty="0"/>
              <a:t>:</a:t>
            </a:r>
          </a:p>
          <a:p>
            <a:pPr marL="0" indent="0">
              <a:buNone/>
            </a:pPr>
            <a:r>
              <a:rPr lang="cs-CZ" sz="1200" dirty="0"/>
              <a:t>    1. e BRD, </a:t>
            </a:r>
            <a:r>
              <a:rPr lang="cs-CZ" sz="1200" dirty="0" err="1"/>
              <a:t>Österreich</a:t>
            </a:r>
            <a:r>
              <a:rPr lang="cs-CZ" sz="1200" dirty="0"/>
              <a:t>, Liechtenstein, </a:t>
            </a:r>
            <a:r>
              <a:rPr lang="cs-CZ" sz="1200" dirty="0" err="1"/>
              <a:t>Italien</a:t>
            </a:r>
            <a:r>
              <a:rPr lang="cs-CZ" sz="1200" dirty="0"/>
              <a:t>, </a:t>
            </a:r>
            <a:r>
              <a:rPr lang="cs-CZ" sz="1200" dirty="0" err="1"/>
              <a:t>Frankreich</a:t>
            </a:r>
            <a:r>
              <a:rPr lang="cs-CZ" sz="1200" dirty="0"/>
              <a:t> , 2. e </a:t>
            </a:r>
            <a:r>
              <a:rPr lang="cs-CZ" sz="1200" dirty="0" err="1"/>
              <a:t>Dufourspitze</a:t>
            </a:r>
            <a:r>
              <a:rPr lang="cs-CZ" sz="1200" dirty="0"/>
              <a:t>, 3. r </a:t>
            </a:r>
            <a:r>
              <a:rPr lang="cs-CZ" sz="1200" dirty="0" err="1"/>
              <a:t>Rhein</a:t>
            </a:r>
            <a:r>
              <a:rPr lang="cs-CZ" sz="1200" dirty="0"/>
              <a:t>, </a:t>
            </a:r>
          </a:p>
          <a:p>
            <a:pPr marL="0" indent="0">
              <a:buNone/>
            </a:pPr>
            <a:r>
              <a:rPr lang="cs-CZ" sz="1200" dirty="0"/>
              <a:t>    4. </a:t>
            </a:r>
            <a:r>
              <a:rPr lang="cs-CZ" sz="1200" dirty="0" err="1"/>
              <a:t>Deutsch</a:t>
            </a:r>
            <a:r>
              <a:rPr lang="cs-CZ" sz="1200" dirty="0"/>
              <a:t>, </a:t>
            </a:r>
            <a:r>
              <a:rPr lang="cs-CZ" sz="1200" dirty="0" err="1"/>
              <a:t>Französisch</a:t>
            </a:r>
            <a:r>
              <a:rPr lang="cs-CZ" sz="1200" dirty="0"/>
              <a:t>, </a:t>
            </a:r>
            <a:r>
              <a:rPr lang="cs-CZ" sz="1200" dirty="0" err="1"/>
              <a:t>Italienisch</a:t>
            </a:r>
            <a:r>
              <a:rPr lang="cs-CZ" sz="1200" dirty="0"/>
              <a:t>, </a:t>
            </a:r>
            <a:r>
              <a:rPr lang="cs-CZ" sz="1200" dirty="0" err="1"/>
              <a:t>Rätoromanisch</a:t>
            </a:r>
            <a:r>
              <a:rPr lang="cs-CZ" sz="1200" dirty="0"/>
              <a:t>, 5. </a:t>
            </a:r>
            <a:r>
              <a:rPr lang="cs-CZ" sz="1200" dirty="0" err="1"/>
              <a:t>Uri</a:t>
            </a:r>
            <a:r>
              <a:rPr lang="cs-CZ" sz="1200" dirty="0"/>
              <a:t>, </a:t>
            </a:r>
            <a:r>
              <a:rPr lang="cs-CZ" sz="1200" dirty="0" err="1"/>
              <a:t>Schwyz</a:t>
            </a:r>
            <a:r>
              <a:rPr lang="cs-CZ" sz="1200" dirty="0"/>
              <a:t>, </a:t>
            </a:r>
            <a:r>
              <a:rPr lang="cs-CZ" sz="1200" dirty="0" err="1" smtClean="0"/>
              <a:t>Unterwalden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Staatsaufbau</a:t>
            </a:r>
            <a:r>
              <a:rPr lang="cs-CZ" sz="1200" dirty="0"/>
              <a:t>:</a:t>
            </a:r>
          </a:p>
          <a:p>
            <a:pPr marL="0" indent="0">
              <a:buNone/>
            </a:pPr>
            <a:r>
              <a:rPr lang="cs-CZ" sz="1200" dirty="0"/>
              <a:t>    1. e </a:t>
            </a:r>
            <a:r>
              <a:rPr lang="cs-CZ" sz="1200" dirty="0" err="1"/>
              <a:t>Schweizerische</a:t>
            </a:r>
            <a:r>
              <a:rPr lang="cs-CZ" sz="1200" dirty="0"/>
              <a:t> </a:t>
            </a:r>
            <a:r>
              <a:rPr lang="cs-CZ" sz="1200" dirty="0" err="1"/>
              <a:t>Eidgenossenschaft</a:t>
            </a:r>
            <a:r>
              <a:rPr lang="cs-CZ" sz="1200" dirty="0"/>
              <a:t>, 2. 1. August, 3. </a:t>
            </a:r>
            <a:r>
              <a:rPr lang="cs-CZ" sz="1200" dirty="0" err="1"/>
              <a:t>Bundesrepublik</a:t>
            </a:r>
            <a:r>
              <a:rPr lang="cs-CZ" sz="1200" dirty="0"/>
              <a:t>, 4. </a:t>
            </a:r>
            <a:r>
              <a:rPr lang="cs-CZ" sz="1200" dirty="0" err="1"/>
              <a:t>die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Regierung</a:t>
            </a:r>
            <a:r>
              <a:rPr lang="cs-CZ" sz="1200" dirty="0"/>
              <a:t>, 5. </a:t>
            </a:r>
            <a:r>
              <a:rPr lang="cs-CZ" sz="1200" dirty="0" err="1" smtClean="0"/>
              <a:t>Bundesversammlung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Volkswirtschaft</a:t>
            </a:r>
            <a:r>
              <a:rPr lang="cs-CZ" sz="1200" dirty="0"/>
              <a:t>:</a:t>
            </a:r>
          </a:p>
          <a:p>
            <a:pPr marL="0" indent="0">
              <a:buNone/>
            </a:pPr>
            <a:r>
              <a:rPr lang="cs-CZ" sz="1200" dirty="0"/>
              <a:t>    1. </a:t>
            </a:r>
            <a:r>
              <a:rPr lang="cs-CZ" sz="1200" dirty="0" err="1"/>
              <a:t>Uhren</a:t>
            </a:r>
            <a:r>
              <a:rPr lang="cs-CZ" sz="1200" dirty="0"/>
              <a:t>, 2. </a:t>
            </a:r>
            <a:r>
              <a:rPr lang="cs-CZ" sz="1200" dirty="0" err="1"/>
              <a:t>chemische</a:t>
            </a:r>
            <a:r>
              <a:rPr lang="cs-CZ" sz="1200" dirty="0"/>
              <a:t> </a:t>
            </a:r>
            <a:r>
              <a:rPr lang="cs-CZ" sz="1200" dirty="0" err="1"/>
              <a:t>und</a:t>
            </a:r>
            <a:r>
              <a:rPr lang="cs-CZ" sz="1200" dirty="0"/>
              <a:t> </a:t>
            </a:r>
            <a:r>
              <a:rPr lang="cs-CZ" sz="1200" dirty="0" err="1"/>
              <a:t>pharmazeutische</a:t>
            </a:r>
            <a:r>
              <a:rPr lang="cs-CZ" sz="1200" dirty="0"/>
              <a:t>, 3. </a:t>
            </a:r>
            <a:r>
              <a:rPr lang="cs-CZ" sz="1200" dirty="0" err="1"/>
              <a:t>Milchoprodukte</a:t>
            </a:r>
            <a:r>
              <a:rPr lang="cs-CZ" sz="1200" dirty="0"/>
              <a:t>, </a:t>
            </a:r>
            <a:r>
              <a:rPr lang="cs-CZ" sz="1200" dirty="0" err="1"/>
              <a:t>Schokolade</a:t>
            </a:r>
            <a:r>
              <a:rPr lang="cs-CZ" sz="1200" dirty="0"/>
              <a:t>, </a:t>
            </a:r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Suppen</a:t>
            </a:r>
            <a:r>
              <a:rPr lang="cs-CZ" sz="1200" dirty="0"/>
              <a:t>, </a:t>
            </a:r>
            <a:r>
              <a:rPr lang="cs-CZ" sz="1200" dirty="0" err="1" smtClean="0"/>
              <a:t>Konserven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Fremdenverkehrsorte</a:t>
            </a:r>
            <a:r>
              <a:rPr lang="cs-CZ" sz="1200" dirty="0"/>
              <a:t>:</a:t>
            </a:r>
          </a:p>
          <a:p>
            <a:pPr marL="0" indent="0">
              <a:buNone/>
            </a:pPr>
            <a:r>
              <a:rPr lang="cs-CZ" sz="1200" dirty="0"/>
              <a:t>    1. r </a:t>
            </a:r>
            <a:r>
              <a:rPr lang="cs-CZ" sz="1200" dirty="0" err="1" smtClean="0"/>
              <a:t>Zeitglockenturm</a:t>
            </a:r>
            <a:r>
              <a:rPr lang="cs-CZ" sz="1200" dirty="0"/>
              <a:t>, 2. dem </a:t>
            </a:r>
            <a:r>
              <a:rPr lang="cs-CZ" sz="1200" dirty="0" err="1"/>
              <a:t>Jungfraujoch</a:t>
            </a:r>
            <a:r>
              <a:rPr lang="cs-CZ" sz="1200" dirty="0"/>
              <a:t>, 3. </a:t>
            </a:r>
            <a:r>
              <a:rPr lang="cs-CZ" sz="1200" dirty="0" err="1"/>
              <a:t>Zermatt</a:t>
            </a:r>
            <a:r>
              <a:rPr lang="cs-CZ" sz="1200" dirty="0"/>
              <a:t>, 4. </a:t>
            </a:r>
            <a:r>
              <a:rPr lang="cs-CZ" sz="1200" dirty="0" err="1"/>
              <a:t>Genf</a:t>
            </a:r>
            <a:r>
              <a:rPr lang="cs-CZ" sz="1200" dirty="0"/>
              <a:t>, 5. </a:t>
            </a:r>
            <a:r>
              <a:rPr lang="cs-CZ" sz="1200" dirty="0" smtClean="0"/>
              <a:t>Luzern 6. </a:t>
            </a:r>
            <a:r>
              <a:rPr lang="cs-CZ" sz="1200" dirty="0" err="1" smtClean="0"/>
              <a:t>Zürich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</a:t>
            </a:r>
            <a:r>
              <a:rPr lang="cs-CZ" sz="1200" dirty="0" err="1"/>
              <a:t>Quiz</a:t>
            </a:r>
            <a:r>
              <a:rPr lang="cs-CZ" sz="1200" dirty="0" smtClean="0"/>
              <a:t>: 1.a, 2. b, 3. c, 4. c, 5. c, 6. a, 7. a, 8. c</a:t>
            </a:r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r>
              <a:rPr lang="cs-CZ" sz="1200" dirty="0"/>
              <a:t> </a:t>
            </a:r>
            <a:r>
              <a:rPr lang="cs-CZ" sz="1200" dirty="0" smtClean="0"/>
              <a:t>   </a:t>
            </a:r>
            <a:r>
              <a:rPr lang="cs-CZ" sz="1200" dirty="0" err="1" smtClean="0"/>
              <a:t>Wer</a:t>
            </a:r>
            <a:r>
              <a:rPr lang="cs-CZ" sz="1200" dirty="0" smtClean="0"/>
              <a:t> </a:t>
            </a:r>
            <a:r>
              <a:rPr lang="cs-CZ" sz="1200" dirty="0" err="1" smtClean="0"/>
              <a:t>ist</a:t>
            </a:r>
            <a:r>
              <a:rPr lang="cs-CZ" sz="1200" dirty="0" smtClean="0"/>
              <a:t> </a:t>
            </a:r>
            <a:r>
              <a:rPr lang="cs-CZ" sz="1200" dirty="0" err="1" smtClean="0"/>
              <a:t>das</a:t>
            </a:r>
            <a:r>
              <a:rPr lang="cs-CZ" sz="1200" dirty="0" smtClean="0"/>
              <a:t>?</a:t>
            </a:r>
          </a:p>
          <a:p>
            <a:pPr marL="0" indent="0">
              <a:buNone/>
            </a:pPr>
            <a:r>
              <a:rPr lang="cs-CZ" sz="1200" dirty="0"/>
              <a:t> </a:t>
            </a:r>
            <a:r>
              <a:rPr lang="cs-CZ" sz="1200" dirty="0" smtClean="0"/>
              <a:t>   G. Keller, H. Hesse, F. </a:t>
            </a:r>
            <a:r>
              <a:rPr lang="cs-CZ" sz="1200" dirty="0" err="1" smtClean="0"/>
              <a:t>Dürrenmatt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     </a:t>
            </a:r>
          </a:p>
          <a:p>
            <a:pPr marL="0" indent="0">
              <a:buNone/>
            </a:pPr>
            <a:r>
              <a:rPr lang="cs-CZ" sz="1200" dirty="0"/>
              <a:t>     </a:t>
            </a:r>
          </a:p>
          <a:p>
            <a:pPr marL="0" indent="0">
              <a:buNone/>
            </a:pPr>
            <a:r>
              <a:rPr lang="cs-CZ" sz="1400" dirty="0"/>
              <a:t>    </a:t>
            </a:r>
          </a:p>
          <a:p>
            <a:pPr marL="0" indent="0">
              <a:buNone/>
            </a:pPr>
            <a:r>
              <a:rPr lang="cs-CZ" sz="1400" dirty="0"/>
              <a:t>    </a:t>
            </a:r>
          </a:p>
          <a:p>
            <a:pPr marL="0" indent="0">
              <a:buNone/>
            </a:pPr>
            <a:r>
              <a:rPr lang="cs-CZ" sz="1400" dirty="0"/>
              <a:t>	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72093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 smtClean="0"/>
              <a:t>    </a:t>
            </a:r>
            <a:r>
              <a:rPr lang="cs-CZ" dirty="0"/>
              <a:t>Justová Hana: </a:t>
            </a:r>
            <a:r>
              <a:rPr lang="cs-CZ" dirty="0" err="1"/>
              <a:t>Deutschsprachige</a:t>
            </a:r>
            <a:r>
              <a:rPr lang="cs-CZ" dirty="0"/>
              <a:t> </a:t>
            </a:r>
            <a:r>
              <a:rPr lang="cs-CZ" dirty="0" err="1"/>
              <a:t>Länder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  Fragment, Havlíčkův Brod 1992,</a:t>
            </a:r>
          </a:p>
          <a:p>
            <a:pPr marL="0" indent="0">
              <a:buNone/>
            </a:pPr>
            <a:r>
              <a:rPr lang="cs-CZ" dirty="0"/>
              <a:t>  ISBN 80-9O1070-3-6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836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Geographie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Geschichte</a:t>
            </a:r>
            <a:r>
              <a:rPr lang="cs-CZ" dirty="0"/>
              <a:t/>
            </a:r>
            <a:br>
              <a:rPr lang="cs-CZ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Die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grenzt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fünf</a:t>
            </a:r>
            <a:r>
              <a:rPr lang="cs-CZ" dirty="0" smtClean="0"/>
              <a:t> </a:t>
            </a:r>
            <a:r>
              <a:rPr lang="cs-CZ" dirty="0" err="1" smtClean="0"/>
              <a:t>Länder</a:t>
            </a:r>
            <a:r>
              <a:rPr lang="cs-CZ" dirty="0" smtClean="0"/>
              <a:t>:  ………………………………………………………….. .</a:t>
            </a:r>
          </a:p>
          <a:p>
            <a:pPr marL="514350" indent="-514350">
              <a:buAutoNum type="arabicPeriod"/>
            </a:pPr>
            <a:r>
              <a:rPr lang="cs-CZ" dirty="0" smtClean="0"/>
              <a:t>Der </a:t>
            </a:r>
            <a:r>
              <a:rPr lang="cs-CZ" dirty="0" err="1" smtClean="0"/>
              <a:t>höchste</a:t>
            </a:r>
            <a:r>
              <a:rPr lang="cs-CZ" dirty="0" smtClean="0"/>
              <a:t> </a:t>
            </a:r>
            <a:r>
              <a:rPr lang="cs-CZ" dirty="0" err="1" smtClean="0"/>
              <a:t>Gipfel</a:t>
            </a:r>
            <a:r>
              <a:rPr lang="cs-CZ" dirty="0" smtClean="0"/>
              <a:t> der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heißt</a:t>
            </a:r>
            <a:r>
              <a:rPr lang="cs-CZ" dirty="0" smtClean="0"/>
              <a:t> …………………………………………………........... .</a:t>
            </a:r>
          </a:p>
          <a:p>
            <a:pPr marL="514350" indent="-514350">
              <a:buAutoNum type="arabicPeriod" startAt="3"/>
            </a:pPr>
            <a:r>
              <a:rPr lang="cs-CZ" dirty="0" smtClean="0"/>
              <a:t>Der </a:t>
            </a:r>
            <a:r>
              <a:rPr lang="cs-CZ" dirty="0" err="1" smtClean="0"/>
              <a:t>längste</a:t>
            </a:r>
            <a:r>
              <a:rPr lang="cs-CZ" dirty="0" smtClean="0"/>
              <a:t> </a:t>
            </a:r>
            <a:r>
              <a:rPr lang="cs-CZ" dirty="0" err="1" smtClean="0"/>
              <a:t>Fluss</a:t>
            </a:r>
            <a:r>
              <a:rPr lang="cs-CZ" dirty="0" smtClean="0"/>
              <a:t> der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………... . </a:t>
            </a:r>
          </a:p>
          <a:p>
            <a:pPr marL="0" indent="0">
              <a:buNone/>
            </a:pPr>
            <a:r>
              <a:rPr lang="cs-CZ" dirty="0" smtClean="0"/>
              <a:t>4.   In der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spricht</a:t>
            </a:r>
            <a:r>
              <a:rPr lang="cs-CZ" dirty="0" smtClean="0"/>
              <a:t> man: …………….…. . </a:t>
            </a:r>
          </a:p>
          <a:p>
            <a:pPr marL="0" indent="0">
              <a:buNone/>
            </a:pPr>
            <a:r>
              <a:rPr lang="cs-CZ" dirty="0" smtClean="0"/>
              <a:t>5.   Die Kantone …………………………………………</a:t>
            </a:r>
          </a:p>
          <a:p>
            <a:pPr marL="0" indent="0">
              <a:buNone/>
            </a:pPr>
            <a:r>
              <a:rPr lang="cs-CZ" dirty="0" smtClean="0"/>
              <a:t>       </a:t>
            </a:r>
            <a:r>
              <a:rPr lang="cs-CZ" dirty="0" err="1" smtClean="0"/>
              <a:t>schlossen</a:t>
            </a:r>
            <a:r>
              <a:rPr lang="cs-CZ" dirty="0" smtClean="0"/>
              <a:t> </a:t>
            </a:r>
            <a:r>
              <a:rPr lang="cs-CZ" dirty="0" err="1" smtClean="0"/>
              <a:t>anfangs</a:t>
            </a:r>
            <a:r>
              <a:rPr lang="cs-CZ" dirty="0" smtClean="0"/>
              <a:t> August 1291 </a:t>
            </a:r>
            <a:r>
              <a:rPr lang="cs-CZ" dirty="0" err="1" smtClean="0"/>
              <a:t>einen</a:t>
            </a:r>
            <a:r>
              <a:rPr lang="cs-CZ" dirty="0" smtClean="0"/>
              <a:t> Bund.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Staatsaufbau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1.Der </a:t>
            </a:r>
            <a:r>
              <a:rPr lang="cs-CZ" dirty="0" err="1" smtClean="0"/>
              <a:t>offizielle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der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  …………………………………………………………………… .</a:t>
            </a:r>
          </a:p>
          <a:p>
            <a:pPr marL="0" indent="0">
              <a:buNone/>
            </a:pPr>
            <a:r>
              <a:rPr lang="cs-CZ" dirty="0" smtClean="0"/>
              <a:t>2. Der </a:t>
            </a:r>
            <a:r>
              <a:rPr lang="cs-CZ" dirty="0" err="1" smtClean="0"/>
              <a:t>Nationalfeiertag</a:t>
            </a:r>
            <a:r>
              <a:rPr lang="cs-CZ" dirty="0" smtClean="0"/>
              <a:t> </a:t>
            </a:r>
            <a:r>
              <a:rPr lang="cs-CZ" dirty="0" err="1" smtClean="0"/>
              <a:t>wird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………… </a:t>
            </a:r>
            <a:r>
              <a:rPr lang="cs-CZ" dirty="0" err="1" smtClean="0"/>
              <a:t>gefeiert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3. Die </a:t>
            </a:r>
            <a:r>
              <a:rPr lang="cs-CZ" dirty="0" err="1" smtClean="0"/>
              <a:t>Schweiz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demokratische</a:t>
            </a:r>
            <a:r>
              <a:rPr lang="cs-CZ" dirty="0" smtClean="0"/>
              <a:t>,</a:t>
            </a:r>
          </a:p>
          <a:p>
            <a:pPr marL="0" indent="0">
              <a:buNone/>
            </a:pPr>
            <a:r>
              <a:rPr lang="cs-CZ" dirty="0" smtClean="0"/>
              <a:t>     </a:t>
            </a:r>
            <a:r>
              <a:rPr lang="cs-CZ" dirty="0" err="1" smtClean="0"/>
              <a:t>parlamentarische</a:t>
            </a:r>
            <a:r>
              <a:rPr lang="cs-CZ" dirty="0" smtClean="0"/>
              <a:t>, </a:t>
            </a:r>
            <a:r>
              <a:rPr lang="cs-CZ" dirty="0" err="1" smtClean="0"/>
              <a:t>neutrale</a:t>
            </a:r>
            <a:r>
              <a:rPr lang="cs-CZ" dirty="0" smtClean="0"/>
              <a:t> ………………………. .</a:t>
            </a:r>
          </a:p>
          <a:p>
            <a:pPr marL="0" indent="0">
              <a:buNone/>
            </a:pPr>
            <a:r>
              <a:rPr lang="cs-CZ" dirty="0" smtClean="0"/>
              <a:t>4. Der </a:t>
            </a:r>
            <a:r>
              <a:rPr lang="cs-CZ" dirty="0" err="1" smtClean="0"/>
              <a:t>Bundesrat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……………………………………….. .</a:t>
            </a:r>
          </a:p>
          <a:p>
            <a:pPr marL="0" indent="0">
              <a:buNone/>
            </a:pPr>
            <a:r>
              <a:rPr lang="cs-CZ" dirty="0" smtClean="0"/>
              <a:t>5. Die ………………….. </a:t>
            </a:r>
            <a:r>
              <a:rPr lang="cs-CZ" dirty="0" err="1" smtClean="0"/>
              <a:t>übt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gesetzgebende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err="1" smtClean="0"/>
              <a:t>Gewalt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6768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Volkswirtschaft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err="1" smtClean="0"/>
              <a:t>Eines</a:t>
            </a:r>
            <a:r>
              <a:rPr lang="cs-CZ" dirty="0" smtClean="0"/>
              <a:t> der </a:t>
            </a:r>
            <a:r>
              <a:rPr lang="cs-CZ" dirty="0" err="1" smtClean="0"/>
              <a:t>typischen</a:t>
            </a:r>
            <a:r>
              <a:rPr lang="cs-CZ" dirty="0" smtClean="0"/>
              <a:t> </a:t>
            </a:r>
            <a:r>
              <a:rPr lang="cs-CZ" dirty="0" err="1" smtClean="0"/>
              <a:t>Erzeugnisse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…………. . </a:t>
            </a:r>
          </a:p>
          <a:p>
            <a:pPr marL="514350" indent="-514350">
              <a:buAutoNum type="arabicPeriod"/>
            </a:pPr>
            <a:r>
              <a:rPr lang="cs-CZ" dirty="0" smtClean="0"/>
              <a:t>Die …………….. </a:t>
            </a:r>
            <a:r>
              <a:rPr lang="cs-CZ" dirty="0" err="1" smtClean="0"/>
              <a:t>und</a:t>
            </a:r>
            <a:r>
              <a:rPr lang="cs-CZ" dirty="0" smtClean="0"/>
              <a:t> ……………….. Industrie </a:t>
            </a:r>
            <a:r>
              <a:rPr lang="cs-CZ" dirty="0" err="1" smtClean="0"/>
              <a:t>konzertriert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Produktion</a:t>
            </a:r>
            <a:r>
              <a:rPr lang="cs-CZ" dirty="0" smtClean="0"/>
              <a:t> von </a:t>
            </a:r>
            <a:r>
              <a:rPr lang="cs-CZ" dirty="0" err="1" smtClean="0"/>
              <a:t>Farbstoffen</a:t>
            </a:r>
            <a:r>
              <a:rPr lang="cs-CZ" dirty="0" smtClean="0"/>
              <a:t>, </a:t>
            </a:r>
            <a:r>
              <a:rPr lang="cs-CZ" dirty="0" err="1" smtClean="0"/>
              <a:t>Düngemitteln</a:t>
            </a:r>
            <a:r>
              <a:rPr lang="cs-CZ" dirty="0" smtClean="0"/>
              <a:t>, </a:t>
            </a:r>
            <a:r>
              <a:rPr lang="cs-CZ" dirty="0" err="1" smtClean="0"/>
              <a:t>Heilmitteln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kosmetischen</a:t>
            </a:r>
            <a:r>
              <a:rPr lang="cs-CZ" dirty="0" smtClean="0"/>
              <a:t> </a:t>
            </a:r>
            <a:r>
              <a:rPr lang="cs-CZ" dirty="0" err="1" smtClean="0"/>
              <a:t>Erzeugnissen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r>
              <a:rPr lang="cs-CZ" dirty="0" smtClean="0"/>
              <a:t>Die </a:t>
            </a:r>
            <a:r>
              <a:rPr lang="cs-CZ" dirty="0" err="1" smtClean="0"/>
              <a:t>Lebensmittelindustrie</a:t>
            </a:r>
            <a:r>
              <a:rPr lang="cs-CZ" dirty="0" smtClean="0"/>
              <a:t> </a:t>
            </a:r>
            <a:r>
              <a:rPr lang="cs-CZ" dirty="0" err="1" smtClean="0"/>
              <a:t>stellt</a:t>
            </a:r>
            <a:r>
              <a:rPr lang="cs-CZ" dirty="0" smtClean="0"/>
              <a:t> vor </a:t>
            </a:r>
            <a:r>
              <a:rPr lang="cs-CZ" dirty="0" err="1" smtClean="0"/>
              <a:t>allem</a:t>
            </a:r>
            <a:r>
              <a:rPr lang="cs-CZ" dirty="0" smtClean="0"/>
              <a:t> …………………………………………………………… her.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5167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Fremdenverkehrsorte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Wahrzeichen</a:t>
            </a:r>
            <a:r>
              <a:rPr lang="cs-CZ" dirty="0"/>
              <a:t> der </a:t>
            </a:r>
            <a:r>
              <a:rPr lang="cs-CZ" dirty="0" err="1" smtClean="0"/>
              <a:t>Hauptstadt</a:t>
            </a:r>
            <a:r>
              <a:rPr lang="cs-CZ" dirty="0" smtClean="0"/>
              <a:t> </a:t>
            </a:r>
            <a:r>
              <a:rPr lang="cs-CZ" dirty="0"/>
              <a:t>Bern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smtClean="0"/>
              <a:t>.... .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Auf</a:t>
            </a:r>
            <a:r>
              <a:rPr lang="cs-CZ" dirty="0"/>
              <a:t> ……… </a:t>
            </a:r>
            <a:r>
              <a:rPr lang="cs-CZ" dirty="0" err="1"/>
              <a:t>Iiegt</a:t>
            </a:r>
            <a:r>
              <a:rPr lang="cs-CZ" dirty="0"/>
              <a:t> </a:t>
            </a:r>
            <a:r>
              <a:rPr lang="cs-CZ" dirty="0" err="1"/>
              <a:t>Europas</a:t>
            </a:r>
            <a:r>
              <a:rPr lang="cs-CZ" dirty="0"/>
              <a:t> </a:t>
            </a:r>
            <a:r>
              <a:rPr lang="cs-CZ" dirty="0" err="1"/>
              <a:t>höchster</a:t>
            </a:r>
            <a:r>
              <a:rPr lang="cs-CZ" dirty="0"/>
              <a:t> </a:t>
            </a:r>
            <a:r>
              <a:rPr lang="cs-CZ" dirty="0" err="1" smtClean="0"/>
              <a:t>Bahnhof</a:t>
            </a:r>
            <a:r>
              <a:rPr lang="cs-CZ" dirty="0"/>
              <a:t>.</a:t>
            </a:r>
          </a:p>
          <a:p>
            <a:pPr marL="514350" indent="-514350">
              <a:buAutoNum type="arabicPeriod"/>
            </a:pPr>
            <a:r>
              <a:rPr lang="cs-CZ" dirty="0"/>
              <a:t>Von …….. </a:t>
            </a:r>
            <a:r>
              <a:rPr lang="cs-CZ" dirty="0" err="1"/>
              <a:t>aus</a:t>
            </a:r>
            <a:r>
              <a:rPr lang="cs-CZ" dirty="0"/>
              <a:t>,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am</a:t>
            </a:r>
            <a:r>
              <a:rPr lang="cs-CZ" dirty="0"/>
              <a:t> </a:t>
            </a:r>
            <a:r>
              <a:rPr lang="cs-CZ" dirty="0" err="1"/>
              <a:t>Fuße</a:t>
            </a:r>
            <a:r>
              <a:rPr lang="cs-CZ" dirty="0"/>
              <a:t> des </a:t>
            </a:r>
            <a:r>
              <a:rPr lang="cs-CZ" dirty="0" err="1"/>
              <a:t>Matterhorns</a:t>
            </a:r>
            <a:r>
              <a:rPr lang="cs-CZ" dirty="0"/>
              <a:t> </a:t>
            </a:r>
            <a:r>
              <a:rPr lang="cs-CZ" dirty="0" err="1"/>
              <a:t>liegt</a:t>
            </a:r>
            <a:r>
              <a:rPr lang="cs-CZ" dirty="0"/>
              <a:t>, </a:t>
            </a:r>
            <a:r>
              <a:rPr lang="cs-CZ" dirty="0" err="1"/>
              <a:t>führt</a:t>
            </a:r>
            <a:r>
              <a:rPr lang="cs-CZ" dirty="0"/>
              <a:t> </a:t>
            </a:r>
            <a:r>
              <a:rPr lang="cs-CZ" dirty="0" err="1"/>
              <a:t>eine</a:t>
            </a:r>
            <a:r>
              <a:rPr lang="cs-CZ" dirty="0"/>
              <a:t> </a:t>
            </a:r>
            <a:r>
              <a:rPr lang="cs-CZ" dirty="0" err="1"/>
              <a:t>Bahn</a:t>
            </a:r>
            <a:r>
              <a:rPr lang="cs-CZ" dirty="0"/>
              <a:t> bis nach </a:t>
            </a:r>
            <a:r>
              <a:rPr lang="cs-CZ" dirty="0" smtClean="0"/>
              <a:t>St. </a:t>
            </a:r>
            <a:r>
              <a:rPr lang="cs-CZ" dirty="0" err="1"/>
              <a:t>Moritz</a:t>
            </a:r>
            <a:r>
              <a:rPr lang="cs-CZ" dirty="0"/>
              <a:t>.</a:t>
            </a:r>
          </a:p>
          <a:p>
            <a:pPr marL="514350" indent="-514350">
              <a:buAutoNum type="arabicPeriod"/>
            </a:pPr>
            <a:r>
              <a:rPr lang="cs-CZ" dirty="0"/>
              <a:t>In ……….. </a:t>
            </a:r>
            <a:r>
              <a:rPr lang="cs-CZ" dirty="0" err="1"/>
              <a:t>hat</a:t>
            </a:r>
            <a:r>
              <a:rPr lang="cs-CZ" dirty="0"/>
              <a:t> u. a. </a:t>
            </a:r>
            <a:r>
              <a:rPr lang="cs-CZ" dirty="0" err="1"/>
              <a:t>auch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Internationale</a:t>
            </a:r>
            <a:r>
              <a:rPr lang="cs-CZ" dirty="0"/>
              <a:t> Rote </a:t>
            </a:r>
            <a:r>
              <a:rPr lang="cs-CZ" dirty="0" err="1" smtClean="0"/>
              <a:t>Kreuz</a:t>
            </a:r>
            <a:r>
              <a:rPr lang="cs-CZ" dirty="0" smtClean="0"/>
              <a:t> </a:t>
            </a:r>
            <a:r>
              <a:rPr lang="cs-CZ" dirty="0" err="1"/>
              <a:t>seinen</a:t>
            </a:r>
            <a:r>
              <a:rPr lang="cs-CZ" dirty="0"/>
              <a:t> </a:t>
            </a:r>
            <a:r>
              <a:rPr lang="cs-CZ" dirty="0" err="1"/>
              <a:t>Sitz</a:t>
            </a:r>
            <a:r>
              <a:rPr lang="cs-CZ" dirty="0"/>
              <a:t>.</a:t>
            </a:r>
          </a:p>
          <a:p>
            <a:pPr marL="514350" indent="-514350">
              <a:buAutoNum type="arabicPeriod"/>
            </a:pPr>
            <a:r>
              <a:rPr lang="cs-CZ" dirty="0"/>
              <a:t>Die </a:t>
            </a:r>
            <a:r>
              <a:rPr lang="cs-CZ" dirty="0" err="1"/>
              <a:t>Kappelbrücke</a:t>
            </a:r>
            <a:r>
              <a:rPr lang="cs-CZ" dirty="0"/>
              <a:t> </a:t>
            </a:r>
            <a:r>
              <a:rPr lang="cs-CZ" dirty="0" err="1"/>
              <a:t>finden</a:t>
            </a:r>
            <a:r>
              <a:rPr lang="cs-CZ" dirty="0"/>
              <a:t> </a:t>
            </a:r>
            <a:r>
              <a:rPr lang="cs-CZ" dirty="0" err="1"/>
              <a:t>wir</a:t>
            </a:r>
            <a:r>
              <a:rPr lang="cs-CZ" dirty="0"/>
              <a:t> in ……………… .</a:t>
            </a:r>
          </a:p>
          <a:p>
            <a:pPr marL="514350" indent="-514350">
              <a:buAutoNum type="arabicPeriod"/>
            </a:pPr>
            <a:r>
              <a:rPr lang="cs-CZ" dirty="0"/>
              <a:t>Die </a:t>
            </a:r>
            <a:r>
              <a:rPr lang="cs-CZ" dirty="0" err="1"/>
              <a:t>größte</a:t>
            </a:r>
            <a:r>
              <a:rPr lang="cs-CZ" dirty="0"/>
              <a:t> </a:t>
            </a:r>
            <a:r>
              <a:rPr lang="cs-CZ" dirty="0" err="1"/>
              <a:t>Stadt</a:t>
            </a:r>
            <a:r>
              <a:rPr lang="cs-CZ" dirty="0"/>
              <a:t> der </a:t>
            </a:r>
            <a:r>
              <a:rPr lang="cs-CZ" dirty="0" err="1"/>
              <a:t>Schweiz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…………….. .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5301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Quiz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dirty="0"/>
              <a:t>In </a:t>
            </a:r>
            <a:r>
              <a:rPr lang="cs-CZ" dirty="0" err="1"/>
              <a:t>einer</a:t>
            </a:r>
            <a:r>
              <a:rPr lang="cs-CZ" dirty="0"/>
              <a:t> der </a:t>
            </a:r>
            <a:r>
              <a:rPr lang="cs-CZ" dirty="0" err="1"/>
              <a:t>folgenden</a:t>
            </a:r>
            <a:r>
              <a:rPr lang="cs-CZ" dirty="0"/>
              <a:t> </a:t>
            </a:r>
            <a:r>
              <a:rPr lang="cs-CZ" dirty="0" err="1"/>
              <a:t>Städte</a:t>
            </a:r>
            <a:r>
              <a:rPr lang="cs-CZ" dirty="0"/>
              <a:t> </a:t>
            </a:r>
            <a:r>
              <a:rPr lang="cs-CZ" dirty="0" err="1"/>
              <a:t>gibt</a:t>
            </a:r>
            <a:r>
              <a:rPr lang="cs-CZ" dirty="0"/>
              <a:t> es </a:t>
            </a:r>
            <a:r>
              <a:rPr lang="cs-CZ" dirty="0" err="1"/>
              <a:t>keine</a:t>
            </a:r>
            <a:r>
              <a:rPr lang="cs-CZ" dirty="0"/>
              <a:t> </a:t>
            </a:r>
            <a:r>
              <a:rPr lang="cs-CZ" dirty="0" err="1"/>
              <a:t>Universität</a:t>
            </a:r>
            <a:r>
              <a:rPr lang="cs-CZ" dirty="0"/>
              <a:t>: a)Luzern  b) Lausanne   c) Bern</a:t>
            </a:r>
          </a:p>
          <a:p>
            <a:pPr marL="514350" indent="-514350">
              <a:buAutoNum type="arabicPeriod"/>
            </a:pPr>
            <a:r>
              <a:rPr lang="cs-CZ" dirty="0"/>
              <a:t>Die </a:t>
            </a:r>
            <a:r>
              <a:rPr lang="cs-CZ" dirty="0" err="1"/>
              <a:t>zweitgrößte</a:t>
            </a:r>
            <a:r>
              <a:rPr lang="cs-CZ" dirty="0"/>
              <a:t> </a:t>
            </a:r>
            <a:r>
              <a:rPr lang="cs-CZ" dirty="0" err="1"/>
              <a:t>Stadt</a:t>
            </a:r>
            <a:r>
              <a:rPr lang="cs-CZ" dirty="0"/>
              <a:t> der </a:t>
            </a:r>
            <a:r>
              <a:rPr lang="cs-CZ" dirty="0" err="1"/>
              <a:t>Schweiz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: a) Bern  b) </a:t>
            </a:r>
            <a:r>
              <a:rPr lang="cs-CZ" dirty="0" err="1"/>
              <a:t>Basel</a:t>
            </a:r>
            <a:r>
              <a:rPr lang="cs-CZ" dirty="0"/>
              <a:t>  c) </a:t>
            </a:r>
            <a:r>
              <a:rPr lang="cs-CZ" dirty="0" err="1"/>
              <a:t>Genf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 smtClean="0"/>
              <a:t>Neutrale</a:t>
            </a:r>
            <a:r>
              <a:rPr lang="cs-CZ" dirty="0" smtClean="0"/>
              <a:t> </a:t>
            </a:r>
            <a:r>
              <a:rPr lang="cs-CZ" dirty="0" err="1"/>
              <a:t>Länder</a:t>
            </a:r>
            <a:r>
              <a:rPr lang="cs-CZ" dirty="0"/>
              <a:t> </a:t>
            </a:r>
            <a:r>
              <a:rPr lang="cs-CZ" dirty="0" err="1"/>
              <a:t>sind</a:t>
            </a:r>
            <a:r>
              <a:rPr lang="cs-CZ" dirty="0"/>
              <a:t>: a) </a:t>
            </a:r>
            <a:r>
              <a:rPr lang="cs-CZ" dirty="0" err="1"/>
              <a:t>die</a:t>
            </a:r>
            <a:r>
              <a:rPr lang="cs-CZ" dirty="0"/>
              <a:t> BRD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Schweiz</a:t>
            </a:r>
            <a:r>
              <a:rPr lang="cs-CZ" dirty="0"/>
              <a:t>  b) </a:t>
            </a:r>
            <a:r>
              <a:rPr lang="cs-CZ" dirty="0" err="1"/>
              <a:t>Österreich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BRD  c)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Schweiz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Österreich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Paracelsus</a:t>
            </a:r>
            <a:r>
              <a:rPr lang="cs-CZ" dirty="0"/>
              <a:t> </a:t>
            </a:r>
            <a:r>
              <a:rPr lang="cs-CZ" dirty="0" err="1"/>
              <a:t>war</a:t>
            </a:r>
            <a:r>
              <a:rPr lang="cs-CZ" dirty="0"/>
              <a:t>: a) </a:t>
            </a:r>
            <a:r>
              <a:rPr lang="cs-CZ" dirty="0" err="1"/>
              <a:t>Maler</a:t>
            </a:r>
            <a:r>
              <a:rPr lang="cs-CZ" dirty="0"/>
              <a:t>  b) </a:t>
            </a:r>
            <a:r>
              <a:rPr lang="cs-CZ" dirty="0" err="1"/>
              <a:t>Schriftsteller</a:t>
            </a:r>
            <a:r>
              <a:rPr lang="cs-CZ" dirty="0"/>
              <a:t> c) </a:t>
            </a:r>
            <a:r>
              <a:rPr lang="cs-CZ" dirty="0" err="1" smtClean="0"/>
              <a:t>Arzt</a:t>
            </a:r>
            <a:r>
              <a:rPr lang="cs-CZ" dirty="0" smtClean="0"/>
              <a:t> </a:t>
            </a: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1555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5. Paul </a:t>
            </a:r>
            <a:r>
              <a:rPr lang="cs-CZ" dirty="0"/>
              <a:t>Hermann Müller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Entdecker</a:t>
            </a:r>
            <a:r>
              <a:rPr lang="cs-CZ" dirty="0"/>
              <a:t> von: a) </a:t>
            </a:r>
          </a:p>
          <a:p>
            <a:pPr marL="0" indent="0">
              <a:buNone/>
            </a:pPr>
            <a:r>
              <a:rPr lang="cs-CZ" dirty="0"/>
              <a:t>     </a:t>
            </a:r>
            <a:r>
              <a:rPr lang="cs-CZ" dirty="0" err="1"/>
              <a:t>Porzellan</a:t>
            </a:r>
            <a:r>
              <a:rPr lang="cs-CZ" dirty="0"/>
              <a:t>  b) Troja c) DDT </a:t>
            </a:r>
          </a:p>
          <a:p>
            <a:pPr marL="0" indent="0">
              <a:buNone/>
            </a:pPr>
            <a:r>
              <a:rPr lang="cs-CZ" dirty="0"/>
              <a:t>6. Der Autor der </a:t>
            </a:r>
            <a:r>
              <a:rPr lang="cs-CZ" dirty="0" err="1"/>
              <a:t>Relativitätstheorie</a:t>
            </a:r>
            <a:r>
              <a:rPr lang="cs-CZ" dirty="0"/>
              <a:t>, A. Einstein, </a:t>
            </a:r>
          </a:p>
          <a:p>
            <a:pPr marL="0" indent="0">
              <a:buNone/>
            </a:pPr>
            <a:r>
              <a:rPr lang="cs-CZ" dirty="0"/>
              <a:t>     </a:t>
            </a:r>
            <a:r>
              <a:rPr lang="cs-CZ" dirty="0" err="1"/>
              <a:t>starb</a:t>
            </a:r>
            <a:r>
              <a:rPr lang="cs-CZ" dirty="0"/>
              <a:t>: a) 1955  b) 1945  c) 1965</a:t>
            </a:r>
          </a:p>
          <a:p>
            <a:pPr marL="0" indent="0">
              <a:buNone/>
            </a:pPr>
            <a:r>
              <a:rPr lang="cs-CZ" dirty="0"/>
              <a:t>7. Paul </a:t>
            </a:r>
            <a:r>
              <a:rPr lang="cs-CZ" dirty="0" err="1"/>
              <a:t>Klee</a:t>
            </a:r>
            <a:r>
              <a:rPr lang="cs-CZ" dirty="0"/>
              <a:t> </a:t>
            </a:r>
            <a:r>
              <a:rPr lang="cs-CZ" dirty="0" err="1"/>
              <a:t>war</a:t>
            </a:r>
            <a:r>
              <a:rPr lang="cs-CZ" dirty="0"/>
              <a:t> a) </a:t>
            </a:r>
            <a:r>
              <a:rPr lang="cs-CZ" dirty="0" err="1"/>
              <a:t>Maler</a:t>
            </a:r>
            <a:r>
              <a:rPr lang="cs-CZ" dirty="0"/>
              <a:t>  b) </a:t>
            </a:r>
            <a:r>
              <a:rPr lang="cs-CZ" dirty="0" err="1"/>
              <a:t>Dichter</a:t>
            </a:r>
            <a:r>
              <a:rPr lang="cs-CZ" dirty="0"/>
              <a:t> c)  </a:t>
            </a:r>
          </a:p>
          <a:p>
            <a:pPr marL="0" indent="0">
              <a:buNone/>
            </a:pPr>
            <a:r>
              <a:rPr lang="cs-CZ" dirty="0"/>
              <a:t>     </a:t>
            </a:r>
            <a:r>
              <a:rPr lang="cs-CZ" dirty="0" err="1"/>
              <a:t>Komponist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8. </a:t>
            </a:r>
            <a:r>
              <a:rPr lang="cs-CZ" dirty="0" err="1"/>
              <a:t>Schweizerische</a:t>
            </a:r>
            <a:r>
              <a:rPr lang="cs-CZ" dirty="0"/>
              <a:t> </a:t>
            </a:r>
            <a:r>
              <a:rPr lang="cs-CZ" dirty="0" err="1"/>
              <a:t>Reformation</a:t>
            </a:r>
            <a:r>
              <a:rPr lang="cs-CZ" dirty="0"/>
              <a:t> </a:t>
            </a:r>
            <a:r>
              <a:rPr lang="cs-CZ" dirty="0" err="1"/>
              <a:t>repräsentiert</a:t>
            </a:r>
            <a:r>
              <a:rPr lang="cs-CZ" dirty="0"/>
              <a:t>: a) </a:t>
            </a:r>
          </a:p>
          <a:p>
            <a:pPr marL="0" indent="0">
              <a:buNone/>
            </a:pPr>
            <a:r>
              <a:rPr lang="cs-CZ" dirty="0"/>
              <a:t>    M. Luther  b) J. Kepler  c) U. </a:t>
            </a:r>
            <a:r>
              <a:rPr lang="cs-CZ" dirty="0" err="1"/>
              <a:t>Zwingli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287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Wer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Er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Vertreter</a:t>
            </a:r>
            <a:r>
              <a:rPr lang="cs-CZ" dirty="0"/>
              <a:t> des Realismus, Autor des </a:t>
            </a:r>
            <a:r>
              <a:rPr lang="cs-CZ" dirty="0" err="1"/>
              <a:t>Romanes</a:t>
            </a:r>
            <a:r>
              <a:rPr lang="cs-CZ" dirty="0"/>
              <a:t> Der </a:t>
            </a:r>
            <a:r>
              <a:rPr lang="cs-CZ" dirty="0" err="1"/>
              <a:t>grüne</a:t>
            </a:r>
            <a:r>
              <a:rPr lang="cs-CZ" dirty="0"/>
              <a:t> Heinrich.</a:t>
            </a:r>
          </a:p>
          <a:p>
            <a:pPr lvl="0"/>
            <a:r>
              <a:rPr lang="cs-CZ" dirty="0"/>
              <a:t>1877 </a:t>
            </a:r>
            <a:r>
              <a:rPr lang="cs-CZ" dirty="0" err="1"/>
              <a:t>im</a:t>
            </a:r>
            <a:r>
              <a:rPr lang="cs-CZ" dirty="0"/>
              <a:t> Schwarzwald </a:t>
            </a:r>
            <a:r>
              <a:rPr lang="cs-CZ" dirty="0" err="1"/>
              <a:t>geboren</a:t>
            </a:r>
            <a:r>
              <a:rPr lang="cs-CZ" dirty="0"/>
              <a:t>, 1962 </a:t>
            </a:r>
            <a:r>
              <a:rPr lang="cs-CZ" dirty="0" err="1"/>
              <a:t>im</a:t>
            </a:r>
            <a:r>
              <a:rPr lang="cs-CZ" dirty="0"/>
              <a:t> </a:t>
            </a:r>
            <a:r>
              <a:rPr lang="cs-CZ" dirty="0" err="1"/>
              <a:t>Tessin</a:t>
            </a:r>
            <a:r>
              <a:rPr lang="cs-CZ" dirty="0"/>
              <a:t> </a:t>
            </a:r>
            <a:r>
              <a:rPr lang="cs-CZ" dirty="0" err="1"/>
              <a:t>gestorben</a:t>
            </a:r>
            <a:r>
              <a:rPr lang="cs-CZ" dirty="0"/>
              <a:t>. Er </a:t>
            </a:r>
            <a:r>
              <a:rPr lang="cs-CZ" dirty="0" err="1"/>
              <a:t>hat</a:t>
            </a:r>
            <a:r>
              <a:rPr lang="cs-CZ" dirty="0"/>
              <a:t> u. a. </a:t>
            </a:r>
            <a:r>
              <a:rPr lang="cs-CZ" dirty="0" err="1"/>
              <a:t>Steppenwolf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Glasperlenspiel</a:t>
            </a:r>
            <a:r>
              <a:rPr lang="cs-CZ" dirty="0"/>
              <a:t> </a:t>
            </a:r>
            <a:r>
              <a:rPr lang="cs-CZ" dirty="0" err="1"/>
              <a:t>geschrieben</a:t>
            </a:r>
            <a:r>
              <a:rPr lang="cs-CZ" dirty="0"/>
              <a:t>. </a:t>
            </a:r>
            <a:r>
              <a:rPr lang="cs-CZ" dirty="0" err="1"/>
              <a:t>Nobelpreisträger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Nach </a:t>
            </a:r>
            <a:r>
              <a:rPr lang="cs-CZ" dirty="0" err="1"/>
              <a:t>seinem</a:t>
            </a:r>
            <a:r>
              <a:rPr lang="cs-CZ" dirty="0"/>
              <a:t> Roman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Versprechen</a:t>
            </a:r>
            <a:r>
              <a:rPr lang="cs-CZ" dirty="0"/>
              <a:t> </a:t>
            </a:r>
            <a:r>
              <a:rPr lang="cs-CZ" dirty="0" err="1"/>
              <a:t>wurde</a:t>
            </a:r>
            <a:r>
              <a:rPr lang="cs-CZ" dirty="0"/>
              <a:t> der </a:t>
            </a:r>
            <a:r>
              <a:rPr lang="cs-CZ" dirty="0" err="1"/>
              <a:t>berühmte</a:t>
            </a:r>
            <a:r>
              <a:rPr lang="cs-CZ" dirty="0"/>
              <a:t> Krimi Es </a:t>
            </a:r>
            <a:r>
              <a:rPr lang="cs-CZ" dirty="0" err="1"/>
              <a:t>geschah</a:t>
            </a:r>
            <a:r>
              <a:rPr lang="cs-CZ" dirty="0"/>
              <a:t> </a:t>
            </a:r>
            <a:r>
              <a:rPr lang="cs-CZ" dirty="0" err="1"/>
              <a:t>am</a:t>
            </a:r>
            <a:r>
              <a:rPr lang="cs-CZ" dirty="0"/>
              <a:t> </a:t>
            </a:r>
            <a:r>
              <a:rPr lang="cs-CZ" smtClean="0"/>
              <a:t>helllichten</a:t>
            </a:r>
            <a:r>
              <a:rPr lang="cs-CZ" dirty="0" smtClean="0"/>
              <a:t> </a:t>
            </a:r>
            <a:r>
              <a:rPr lang="cs-CZ" dirty="0" err="1"/>
              <a:t>Tag</a:t>
            </a:r>
            <a:r>
              <a:rPr lang="cs-CZ" dirty="0"/>
              <a:t> </a:t>
            </a:r>
            <a:r>
              <a:rPr lang="cs-CZ" dirty="0" err="1"/>
              <a:t>gedreht</a:t>
            </a:r>
            <a:r>
              <a:rPr lang="cs-CZ" dirty="0"/>
              <a:t>. Er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auch</a:t>
            </a:r>
            <a:r>
              <a:rPr lang="cs-CZ" dirty="0"/>
              <a:t> </a:t>
            </a:r>
            <a:r>
              <a:rPr lang="cs-CZ" dirty="0" smtClean="0"/>
              <a:t>Autor </a:t>
            </a:r>
            <a:r>
              <a:rPr lang="cs-CZ" dirty="0"/>
              <a:t>von </a:t>
            </a:r>
            <a:r>
              <a:rPr lang="cs-CZ" dirty="0" err="1"/>
              <a:t>vielen</a:t>
            </a:r>
            <a:r>
              <a:rPr lang="cs-CZ" dirty="0"/>
              <a:t> </a:t>
            </a:r>
            <a:r>
              <a:rPr lang="cs-CZ" dirty="0" err="1"/>
              <a:t>Theaterstücken</a:t>
            </a:r>
            <a:r>
              <a:rPr lang="cs-CZ" dirty="0"/>
              <a:t>.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4703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Ihre</a:t>
            </a:r>
            <a:r>
              <a:rPr lang="cs-CZ" dirty="0"/>
              <a:t> </a:t>
            </a:r>
            <a:r>
              <a:rPr lang="cs-CZ" dirty="0" err="1"/>
              <a:t>Aufgabe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err="1"/>
              <a:t>Versuchen</a:t>
            </a:r>
            <a:r>
              <a:rPr lang="cs-CZ" dirty="0"/>
              <a:t> </a:t>
            </a:r>
            <a:r>
              <a:rPr lang="cs-CZ" dirty="0" err="1"/>
              <a:t>Sie</a:t>
            </a:r>
            <a:r>
              <a:rPr lang="cs-CZ" dirty="0"/>
              <a:t> </a:t>
            </a:r>
            <a:r>
              <a:rPr lang="cs-CZ" dirty="0" err="1"/>
              <a:t>einen</a:t>
            </a:r>
            <a:r>
              <a:rPr lang="cs-CZ" dirty="0"/>
              <a:t> </a:t>
            </a:r>
            <a:r>
              <a:rPr lang="cs-CZ" dirty="0" err="1"/>
              <a:t>ähnlichen</a:t>
            </a:r>
            <a:r>
              <a:rPr lang="cs-CZ" dirty="0"/>
              <a:t> </a:t>
            </a:r>
            <a:r>
              <a:rPr lang="cs-CZ" dirty="0" err="1"/>
              <a:t>Lückentext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ein</a:t>
            </a:r>
            <a:r>
              <a:rPr lang="cs-CZ" dirty="0"/>
              <a:t> </a:t>
            </a:r>
            <a:r>
              <a:rPr lang="cs-CZ" dirty="0" err="1"/>
              <a:t>ähnliches</a:t>
            </a:r>
            <a:r>
              <a:rPr lang="cs-CZ" dirty="0"/>
              <a:t> </a:t>
            </a:r>
            <a:r>
              <a:rPr lang="cs-CZ" dirty="0" err="1"/>
              <a:t>Quiz</a:t>
            </a:r>
            <a:r>
              <a:rPr lang="cs-CZ" dirty="0"/>
              <a:t> </a:t>
            </a:r>
            <a:r>
              <a:rPr lang="cs-CZ" dirty="0" err="1"/>
              <a:t>für</a:t>
            </a:r>
            <a:r>
              <a:rPr lang="cs-CZ" dirty="0"/>
              <a:t> </a:t>
            </a:r>
            <a:r>
              <a:rPr lang="cs-CZ" dirty="0" err="1"/>
              <a:t>Ihre</a:t>
            </a:r>
            <a:r>
              <a:rPr lang="cs-CZ" dirty="0"/>
              <a:t> </a:t>
            </a:r>
            <a:r>
              <a:rPr lang="cs-CZ" dirty="0" err="1"/>
              <a:t>Mitschüler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machen</a:t>
            </a:r>
            <a:r>
              <a:rPr lang="cs-CZ" dirty="0" smtClean="0"/>
              <a:t>!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 </a:t>
            </a:r>
            <a:r>
              <a:rPr lang="cs-CZ" dirty="0" err="1"/>
              <a:t>Viel</a:t>
            </a:r>
            <a:r>
              <a:rPr lang="cs-CZ" dirty="0"/>
              <a:t> </a:t>
            </a:r>
            <a:r>
              <a:rPr lang="cs-CZ" dirty="0" err="1"/>
              <a:t>Vergnügen</a:t>
            </a:r>
            <a:r>
              <a:rPr lang="cs-CZ" dirty="0"/>
              <a:t>!</a:t>
            </a:r>
          </a:p>
          <a:p>
            <a:pPr marL="0" indent="0" algn="ctr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1431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701</Words>
  <Application>Microsoft Office PowerPoint</Application>
  <PresentationFormat>Předvádění na obrazovce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Die Schweiz - Wiederholung  </vt:lpstr>
      <vt:lpstr>Geographie und Geschichte </vt:lpstr>
      <vt:lpstr> Staatsaufbau  </vt:lpstr>
      <vt:lpstr>Volkswirtschaft</vt:lpstr>
      <vt:lpstr>Fremdenverkehrsorte</vt:lpstr>
      <vt:lpstr>Quiz</vt:lpstr>
      <vt:lpstr>Quiz</vt:lpstr>
      <vt:lpstr>Wer ist das?</vt:lpstr>
      <vt:lpstr>Ihre Aufgabe</vt:lpstr>
      <vt:lpstr>Lösung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kolajova</cp:lastModifiedBy>
  <cp:revision>61</cp:revision>
  <dcterms:created xsi:type="dcterms:W3CDTF">2012-06-18T15:15:37Z</dcterms:created>
  <dcterms:modified xsi:type="dcterms:W3CDTF">2014-03-10T13:09:35Z</dcterms:modified>
</cp:coreProperties>
</file>