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8" r:id="rId5"/>
    <p:sldId id="264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4" autoAdjust="0"/>
  </p:normalViewPr>
  <p:slideViewPr>
    <p:cSldViewPr>
      <p:cViewPr varScale="1">
        <p:scale>
          <a:sx n="99" d="100"/>
          <a:sy n="99" d="100"/>
        </p:scale>
        <p:origin x="-114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AC03D-02B1-4F13-9FB3-20BDD97D0824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D19BE-4788-4785-BBF8-F71A1039899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73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DRÁLAPÍK, Petr. </a:t>
            </a:r>
            <a:r>
              <a:rPr lang="cs-CZ" i="1" dirty="0" smtClean="0"/>
              <a:t>http://cs.wikipedia.org</a:t>
            </a:r>
            <a:r>
              <a:rPr lang="cs-CZ" dirty="0" smtClean="0"/>
              <a:t> [online]. [cit. 2.1.2013]. Dostupný na WWW: http://cs.wikipedia.org/wiki/Soubor:Rakouske_alpy_1.jpg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D19BE-4788-4785-BBF8-F71A1039899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426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99">
                <a:lumMod val="40000"/>
                <a:lumOff val="60000"/>
              </a:srgbClr>
            </a:gs>
            <a:gs pos="3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7.2.2013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Soubor:Rakouske_alpy_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4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Österreich</a:t>
            </a:r>
            <a:r>
              <a:rPr lang="cs-CZ" sz="3600" b="1" dirty="0" smtClean="0"/>
              <a:t> - </a:t>
            </a:r>
            <a:r>
              <a:rPr lang="cs-CZ" sz="3600" b="1" dirty="0" err="1" smtClean="0"/>
              <a:t>Oberfläche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35280"/>
              </p:ext>
            </p:extLst>
          </p:nvPr>
        </p:nvGraphicFramePr>
        <p:xfrm>
          <a:off x="729020" y="2492896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Německý jazyk - reálie německy mluvících zemí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2. 1. 2013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4. </a:t>
                      </a:r>
                      <a:r>
                        <a:rPr lang="cs-CZ" dirty="0" smtClean="0"/>
                        <a:t>ročník  čtyřletého a </a:t>
                      </a:r>
                      <a:r>
                        <a:rPr lang="cs-CZ" dirty="0" smtClean="0"/>
                        <a:t>8. </a:t>
                      </a:r>
                      <a:r>
                        <a:rPr lang="cs-CZ" dirty="0" smtClean="0"/>
                        <a:t>ročník osmiletého G</a:t>
                      </a: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Popis </a:t>
                      </a:r>
                      <a:r>
                        <a:rPr lang="cs-CZ" smtClean="0"/>
                        <a:t>povrchu Rakouska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Doplnění a procvičení učiva semináře z německého jazyka.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Mgr. </a:t>
                      </a:r>
                      <a:r>
                        <a:rPr lang="cs-CZ" smtClean="0"/>
                        <a:t>Hana Davidová Kubinová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VY_22_INOVACE_04_NKUB10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Charakteristik der </a:t>
            </a:r>
            <a:r>
              <a:rPr lang="cs-CZ" sz="4000" b="1" dirty="0" err="1" smtClean="0"/>
              <a:t>Oberfläche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1216" y="1607983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err="1"/>
              <a:t>Österreich</a:t>
            </a:r>
            <a:r>
              <a:rPr lang="cs-CZ" sz="2800" dirty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v.a</a:t>
            </a:r>
            <a:r>
              <a:rPr lang="cs-CZ" sz="2800" dirty="0"/>
              <a:t>. </a:t>
            </a:r>
            <a:r>
              <a:rPr lang="cs-CZ" sz="2800" dirty="0" err="1"/>
              <a:t>Mittel</a:t>
            </a:r>
            <a:r>
              <a:rPr lang="cs-CZ" sz="2800" dirty="0"/>
              <a:t>-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 smtClean="0"/>
              <a:t>Hochgebirgsland</a:t>
            </a:r>
            <a:r>
              <a:rPr lang="cs-CZ" sz="2800" dirty="0" smtClean="0"/>
              <a:t>.</a:t>
            </a:r>
          </a:p>
          <a:p>
            <a:r>
              <a:rPr lang="cs-CZ" sz="2800" dirty="0" err="1" smtClean="0"/>
              <a:t>Etwa</a:t>
            </a:r>
            <a:r>
              <a:rPr lang="cs-CZ" sz="2800" dirty="0" smtClean="0"/>
              <a:t> </a:t>
            </a:r>
            <a:r>
              <a:rPr lang="cs-CZ" sz="2800" dirty="0"/>
              <a:t>63% des </a:t>
            </a:r>
            <a:r>
              <a:rPr lang="cs-CZ" sz="2800" dirty="0" err="1"/>
              <a:t>Gebietes</a:t>
            </a:r>
            <a:r>
              <a:rPr lang="cs-CZ" sz="2800" dirty="0"/>
              <a:t> </a:t>
            </a:r>
            <a:r>
              <a:rPr lang="cs-CZ" sz="2800" dirty="0" err="1"/>
              <a:t>gehören</a:t>
            </a:r>
            <a:r>
              <a:rPr lang="cs-CZ" sz="2800" dirty="0"/>
              <a:t> </a:t>
            </a:r>
            <a:r>
              <a:rPr lang="cs-CZ" sz="2800" dirty="0" err="1"/>
              <a:t>zu</a:t>
            </a:r>
            <a:r>
              <a:rPr lang="cs-CZ" sz="2800" dirty="0"/>
              <a:t> den </a:t>
            </a:r>
            <a:r>
              <a:rPr lang="cs-CZ" sz="2800" dirty="0" err="1"/>
              <a:t>Ostalpen</a:t>
            </a:r>
            <a:r>
              <a:rPr lang="cs-CZ" sz="2800" dirty="0"/>
              <a:t>. 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2"/>
          <a:stretch/>
        </p:blipFill>
        <p:spPr bwMode="auto">
          <a:xfrm>
            <a:off x="1763688" y="2822943"/>
            <a:ext cx="5904656" cy="344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59492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88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Die </a:t>
            </a:r>
            <a:r>
              <a:rPr lang="cs-CZ" sz="4000" b="1" dirty="0" err="1" smtClean="0"/>
              <a:t>Ostalpen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Die </a:t>
            </a:r>
            <a:r>
              <a:rPr lang="cs-CZ" dirty="0" err="1"/>
              <a:t>Ostalpen</a:t>
            </a:r>
            <a:r>
              <a:rPr lang="cs-CZ" dirty="0"/>
              <a:t> </a:t>
            </a:r>
            <a:r>
              <a:rPr lang="cs-CZ" dirty="0" err="1"/>
              <a:t>gliedern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in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Zonen</a:t>
            </a:r>
            <a:r>
              <a:rPr lang="cs-CZ" dirty="0"/>
              <a:t> :</a:t>
            </a:r>
          </a:p>
          <a:p>
            <a:pPr marL="720000"/>
            <a:r>
              <a:rPr lang="cs-CZ" dirty="0"/>
              <a:t>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Nordkalkalpen</a:t>
            </a:r>
            <a:r>
              <a:rPr lang="cs-CZ" dirty="0"/>
              <a:t> (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Salzkammergut</a:t>
            </a:r>
            <a:r>
              <a:rPr lang="cs-CZ" dirty="0"/>
              <a:t>)</a:t>
            </a:r>
          </a:p>
          <a:p>
            <a:pPr marL="720000"/>
            <a:r>
              <a:rPr lang="cs-CZ" dirty="0"/>
              <a:t>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Zentralalpen</a:t>
            </a:r>
            <a:r>
              <a:rPr lang="cs-CZ" dirty="0"/>
              <a:t> (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höchsten</a:t>
            </a:r>
            <a:r>
              <a:rPr lang="cs-CZ" dirty="0"/>
              <a:t> </a:t>
            </a:r>
            <a:r>
              <a:rPr lang="cs-CZ" dirty="0" err="1"/>
              <a:t>Gipfel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, dem </a:t>
            </a:r>
            <a:r>
              <a:rPr lang="cs-CZ" dirty="0" err="1" smtClean="0"/>
              <a:t>Großglockner</a:t>
            </a:r>
            <a:r>
              <a:rPr lang="cs-CZ" dirty="0" smtClean="0"/>
              <a:t> </a:t>
            </a:r>
            <a:r>
              <a:rPr lang="cs-CZ" dirty="0"/>
              <a:t>– 3 797m)</a:t>
            </a:r>
          </a:p>
          <a:p>
            <a:pPr marL="720000"/>
            <a:r>
              <a:rPr lang="cs-CZ" dirty="0"/>
              <a:t>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Südkalkalpen</a:t>
            </a:r>
            <a:r>
              <a:rPr lang="cs-CZ" dirty="0"/>
              <a:t> (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mehreren</a:t>
            </a:r>
            <a:r>
              <a:rPr lang="cs-CZ" dirty="0"/>
              <a:t> </a:t>
            </a:r>
            <a:r>
              <a:rPr lang="cs-CZ" dirty="0" err="1"/>
              <a:t>Gebirgszügen</a:t>
            </a:r>
            <a:r>
              <a:rPr lang="cs-CZ" dirty="0"/>
              <a:t> </a:t>
            </a:r>
            <a:r>
              <a:rPr lang="cs-CZ" dirty="0" err="1"/>
              <a:t>bestehen</a:t>
            </a:r>
            <a:r>
              <a:rPr lang="cs-CZ" dirty="0"/>
              <a:t> – </a:t>
            </a:r>
            <a:r>
              <a:rPr lang="cs-CZ" dirty="0" err="1"/>
              <a:t>z.B</a:t>
            </a:r>
            <a:r>
              <a:rPr lang="cs-CZ" dirty="0"/>
              <a:t>. </a:t>
            </a:r>
            <a:r>
              <a:rPr lang="cs-CZ" dirty="0" err="1"/>
              <a:t>aus</a:t>
            </a:r>
            <a:r>
              <a:rPr lang="cs-CZ" dirty="0"/>
              <a:t> den </a:t>
            </a:r>
            <a:r>
              <a:rPr lang="cs-CZ" dirty="0" err="1"/>
              <a:t>Karnischen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Gailtaler</a:t>
            </a:r>
            <a:r>
              <a:rPr lang="cs-CZ" dirty="0"/>
              <a:t> </a:t>
            </a:r>
            <a:r>
              <a:rPr lang="cs-CZ" dirty="0" err="1"/>
              <a:t>Alpen</a:t>
            </a:r>
            <a:r>
              <a:rPr lang="cs-CZ" dirty="0"/>
              <a:t>, </a:t>
            </a:r>
            <a:r>
              <a:rPr lang="cs-CZ" dirty="0" err="1"/>
              <a:t>deren</a:t>
            </a:r>
            <a:r>
              <a:rPr lang="cs-CZ" dirty="0"/>
              <a:t> </a:t>
            </a:r>
            <a:r>
              <a:rPr lang="cs-CZ" dirty="0" err="1"/>
              <a:t>Gipfel</a:t>
            </a:r>
            <a:r>
              <a:rPr lang="cs-CZ" dirty="0"/>
              <a:t> 2000-3000m hoch </a:t>
            </a:r>
            <a:r>
              <a:rPr lang="cs-CZ" dirty="0" err="1"/>
              <a:t>sind</a:t>
            </a:r>
            <a:r>
              <a:rPr lang="cs-CZ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974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Das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Alpenvorland</a:t>
            </a:r>
            <a:r>
              <a:rPr lang="cs-CZ" sz="4000" b="1" dirty="0" smtClean="0"/>
              <a:t>, </a:t>
            </a:r>
            <a:r>
              <a:rPr lang="cs-CZ" sz="4000" b="1" dirty="0" err="1" smtClean="0"/>
              <a:t>Tiefebenen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Alpenvorland</a:t>
            </a:r>
            <a:r>
              <a:rPr lang="cs-CZ" sz="2800" dirty="0"/>
              <a:t> </a:t>
            </a:r>
            <a:r>
              <a:rPr lang="cs-CZ" sz="2800" dirty="0" err="1"/>
              <a:t>erreicht</a:t>
            </a:r>
            <a:r>
              <a:rPr lang="cs-CZ" sz="2800" dirty="0"/>
              <a:t> </a:t>
            </a:r>
            <a:r>
              <a:rPr lang="cs-CZ" sz="2800" dirty="0" err="1"/>
              <a:t>nur</a:t>
            </a:r>
            <a:r>
              <a:rPr lang="cs-CZ" sz="2800" dirty="0"/>
              <a:t> </a:t>
            </a:r>
            <a:r>
              <a:rPr lang="cs-CZ" sz="2800" dirty="0" err="1"/>
              <a:t>eine</a:t>
            </a:r>
            <a:r>
              <a:rPr lang="cs-CZ" sz="2800" dirty="0"/>
              <a:t> </a:t>
            </a:r>
            <a:r>
              <a:rPr lang="cs-CZ" sz="2800" dirty="0" err="1"/>
              <a:t>Höhe</a:t>
            </a:r>
            <a:r>
              <a:rPr lang="cs-CZ" sz="2800" dirty="0"/>
              <a:t> von </a:t>
            </a:r>
            <a:r>
              <a:rPr lang="cs-CZ" sz="2800" dirty="0" err="1"/>
              <a:t>etwa</a:t>
            </a:r>
            <a:r>
              <a:rPr lang="cs-CZ" sz="2800" dirty="0"/>
              <a:t> 500m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erstreckt</a:t>
            </a:r>
            <a:r>
              <a:rPr lang="cs-CZ" sz="2800" dirty="0"/>
              <a:t> </a:t>
            </a:r>
            <a:r>
              <a:rPr lang="cs-CZ" sz="2800" dirty="0" err="1"/>
              <a:t>sich</a:t>
            </a:r>
            <a:r>
              <a:rPr lang="cs-CZ" sz="2800" dirty="0"/>
              <a:t> bis </a:t>
            </a:r>
            <a:r>
              <a:rPr lang="cs-CZ" sz="2800" dirty="0" err="1"/>
              <a:t>zur</a:t>
            </a:r>
            <a:r>
              <a:rPr lang="cs-CZ" sz="2800" dirty="0"/>
              <a:t> </a:t>
            </a:r>
            <a:r>
              <a:rPr lang="cs-CZ" sz="2800" dirty="0" err="1" smtClean="0"/>
              <a:t>Donau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Es </a:t>
            </a:r>
            <a:r>
              <a:rPr lang="cs-CZ" sz="2800" dirty="0" err="1" smtClean="0"/>
              <a:t>grenzt</a:t>
            </a:r>
            <a:r>
              <a:rPr lang="cs-CZ" sz="2800" dirty="0" smtClean="0"/>
              <a:t> </a:t>
            </a:r>
            <a:r>
              <a:rPr lang="cs-CZ" sz="2800" dirty="0" err="1"/>
              <a:t>an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 smtClean="0"/>
              <a:t>Pannonische</a:t>
            </a:r>
            <a:r>
              <a:rPr lang="cs-CZ" sz="2800" dirty="0" smtClean="0"/>
              <a:t> </a:t>
            </a:r>
            <a:r>
              <a:rPr lang="cs-CZ" sz="2800" dirty="0" err="1"/>
              <a:t>Tiefland</a:t>
            </a:r>
            <a:r>
              <a:rPr lang="cs-CZ" sz="2800" dirty="0"/>
              <a:t>. </a:t>
            </a: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91" y="3284984"/>
            <a:ext cx="4805536" cy="31951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99792" y="5661248"/>
            <a:ext cx="97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23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/>
              <a:t>Das</a:t>
            </a:r>
            <a:r>
              <a:rPr lang="cs-CZ" sz="4000" b="1" dirty="0"/>
              <a:t> </a:t>
            </a:r>
            <a:r>
              <a:rPr lang="cs-CZ" sz="4000" b="1" dirty="0" err="1"/>
              <a:t>Alpenvorland</a:t>
            </a:r>
            <a:r>
              <a:rPr lang="cs-CZ" sz="4000" b="1" dirty="0"/>
              <a:t>, </a:t>
            </a:r>
            <a:r>
              <a:rPr lang="cs-CZ" sz="4000" b="1" dirty="0" err="1"/>
              <a:t>Tiefebenen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err="1"/>
              <a:t>Südlich</a:t>
            </a:r>
            <a:r>
              <a:rPr lang="cs-CZ" sz="2800" dirty="0"/>
              <a:t> von </a:t>
            </a:r>
            <a:r>
              <a:rPr lang="cs-CZ" sz="2800" dirty="0" err="1"/>
              <a:t>Wien</a:t>
            </a:r>
            <a:r>
              <a:rPr lang="cs-CZ" sz="2800" dirty="0"/>
              <a:t> </a:t>
            </a:r>
            <a:r>
              <a:rPr lang="cs-CZ" sz="2800" dirty="0" err="1"/>
              <a:t>liegt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Wiener</a:t>
            </a:r>
            <a:r>
              <a:rPr lang="cs-CZ" sz="2800" dirty="0"/>
              <a:t> </a:t>
            </a:r>
            <a:r>
              <a:rPr lang="cs-CZ" sz="2800" dirty="0" err="1"/>
              <a:t>Becken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im</a:t>
            </a:r>
            <a:r>
              <a:rPr lang="cs-CZ" sz="2800" dirty="0"/>
              <a:t> </a:t>
            </a:r>
            <a:r>
              <a:rPr lang="cs-CZ" sz="2800" dirty="0" err="1"/>
              <a:t>östlichen</a:t>
            </a:r>
            <a:r>
              <a:rPr lang="cs-CZ" sz="2800" dirty="0"/>
              <a:t> </a:t>
            </a:r>
            <a:r>
              <a:rPr lang="cs-CZ" sz="2800" dirty="0" err="1"/>
              <a:t>Teil</a:t>
            </a:r>
            <a:r>
              <a:rPr lang="cs-CZ" sz="2800" dirty="0"/>
              <a:t> des </a:t>
            </a:r>
            <a:r>
              <a:rPr lang="cs-CZ" sz="2800" dirty="0" err="1"/>
              <a:t>Landes</a:t>
            </a:r>
            <a:r>
              <a:rPr lang="cs-CZ" sz="2800" dirty="0"/>
              <a:t>  </a:t>
            </a:r>
            <a:r>
              <a:rPr lang="cs-CZ" sz="2800" dirty="0" err="1"/>
              <a:t>befindet</a:t>
            </a:r>
            <a:r>
              <a:rPr lang="cs-CZ" sz="2800" dirty="0"/>
              <a:t> </a:t>
            </a:r>
            <a:r>
              <a:rPr lang="cs-CZ" sz="2800" dirty="0" err="1"/>
              <a:t>sich</a:t>
            </a:r>
            <a:r>
              <a:rPr lang="cs-CZ" sz="2800" dirty="0"/>
              <a:t> </a:t>
            </a:r>
            <a:r>
              <a:rPr lang="cs-CZ" sz="2800" dirty="0" err="1"/>
              <a:t>noch</a:t>
            </a:r>
            <a:r>
              <a:rPr lang="cs-CZ" sz="2800" dirty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Marchfeld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Wiener</a:t>
            </a:r>
            <a:r>
              <a:rPr lang="cs-CZ" sz="2400" dirty="0" smtClean="0"/>
              <a:t> </a:t>
            </a:r>
            <a:br>
              <a:rPr lang="cs-CZ" sz="2400" dirty="0" smtClean="0"/>
            </a:br>
            <a:r>
              <a:rPr lang="cs-CZ" sz="2400" dirty="0" smtClean="0"/>
              <a:t>	</a:t>
            </a:r>
            <a:r>
              <a:rPr lang="cs-CZ" sz="2400" dirty="0" err="1" smtClean="0"/>
              <a:t>Becken</a:t>
            </a:r>
            <a:endParaRPr lang="cs-CZ" sz="24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4" b="16740"/>
          <a:stretch/>
        </p:blipFill>
        <p:spPr bwMode="auto">
          <a:xfrm>
            <a:off x="3381896" y="2708920"/>
            <a:ext cx="5178524" cy="330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5" y="5661248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8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Alpenpässe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und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Gletscher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 err="1" smtClean="0"/>
              <a:t>Österreich</a:t>
            </a:r>
            <a:r>
              <a:rPr lang="cs-CZ" sz="2800" dirty="0" smtClean="0"/>
              <a:t> </a:t>
            </a:r>
            <a:r>
              <a:rPr lang="cs-CZ" sz="2800" dirty="0" err="1"/>
              <a:t>ist</a:t>
            </a:r>
            <a:r>
              <a:rPr lang="cs-CZ" sz="2800" dirty="0"/>
              <a:t> </a:t>
            </a:r>
            <a:r>
              <a:rPr lang="cs-CZ" sz="2800" dirty="0" err="1"/>
              <a:t>ein</a:t>
            </a:r>
            <a:r>
              <a:rPr lang="cs-CZ" sz="2800" dirty="0"/>
              <a:t> </a:t>
            </a:r>
            <a:r>
              <a:rPr lang="cs-CZ" sz="2800" dirty="0" err="1"/>
              <a:t>wichtiges</a:t>
            </a:r>
            <a:r>
              <a:rPr lang="cs-CZ" sz="2800" dirty="0"/>
              <a:t> </a:t>
            </a:r>
            <a:r>
              <a:rPr lang="cs-CZ" sz="2800" dirty="0" err="1"/>
              <a:t>Durchgangsland</a:t>
            </a:r>
            <a:r>
              <a:rPr lang="cs-CZ" sz="2800" dirty="0"/>
              <a:t> nach </a:t>
            </a:r>
            <a:r>
              <a:rPr lang="cs-CZ" sz="2800" dirty="0" err="1"/>
              <a:t>Südeuropa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Die </a:t>
            </a:r>
            <a:r>
              <a:rPr lang="cs-CZ" sz="2800" dirty="0" err="1"/>
              <a:t>wichtigste</a:t>
            </a:r>
            <a:r>
              <a:rPr lang="cs-CZ" sz="2800" dirty="0"/>
              <a:t> </a:t>
            </a:r>
            <a:r>
              <a:rPr lang="cs-CZ" sz="2800" dirty="0" err="1"/>
              <a:t>Rolle</a:t>
            </a:r>
            <a:r>
              <a:rPr lang="cs-CZ" sz="2800" dirty="0"/>
              <a:t> </a:t>
            </a:r>
            <a:r>
              <a:rPr lang="cs-CZ" sz="2800" dirty="0" err="1"/>
              <a:t>spielen</a:t>
            </a:r>
            <a:r>
              <a:rPr lang="cs-CZ" sz="2800" dirty="0"/>
              <a:t> </a:t>
            </a:r>
            <a:r>
              <a:rPr lang="cs-CZ" sz="2800" dirty="0" err="1"/>
              <a:t>dabei</a:t>
            </a:r>
            <a:r>
              <a:rPr lang="cs-CZ" sz="2800" dirty="0"/>
              <a:t> </a:t>
            </a:r>
            <a:r>
              <a:rPr lang="cs-CZ" sz="2800" dirty="0" err="1"/>
              <a:t>die</a:t>
            </a:r>
            <a:r>
              <a:rPr lang="cs-CZ" sz="2800" dirty="0"/>
              <a:t> </a:t>
            </a:r>
            <a:r>
              <a:rPr lang="cs-CZ" sz="2800" dirty="0" err="1"/>
              <a:t>bekannten</a:t>
            </a:r>
            <a:r>
              <a:rPr lang="cs-CZ" sz="2800" dirty="0"/>
              <a:t> </a:t>
            </a:r>
            <a:r>
              <a:rPr lang="cs-CZ" sz="2800" dirty="0" err="1"/>
              <a:t>Alpenpässe</a:t>
            </a:r>
            <a:r>
              <a:rPr lang="cs-CZ" sz="2800" dirty="0"/>
              <a:t>, </a:t>
            </a:r>
            <a:r>
              <a:rPr lang="cs-CZ" sz="2800" dirty="0" err="1"/>
              <a:t>wie</a:t>
            </a:r>
            <a:r>
              <a:rPr lang="cs-CZ" sz="2800" dirty="0"/>
              <a:t> </a:t>
            </a:r>
            <a:r>
              <a:rPr lang="cs-CZ" sz="2800" dirty="0" err="1"/>
              <a:t>z.B</a:t>
            </a:r>
            <a:r>
              <a:rPr lang="cs-CZ" sz="2800" dirty="0"/>
              <a:t>. </a:t>
            </a:r>
            <a:r>
              <a:rPr lang="cs-CZ" sz="2800" dirty="0" err="1"/>
              <a:t>Arlbergpass</a:t>
            </a:r>
            <a:r>
              <a:rPr lang="cs-CZ" sz="2800" dirty="0"/>
              <a:t> in </a:t>
            </a:r>
            <a:r>
              <a:rPr lang="cs-CZ" sz="2800" dirty="0" err="1"/>
              <a:t>Vorarlberg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der </a:t>
            </a:r>
            <a:r>
              <a:rPr lang="cs-CZ" sz="2800" dirty="0" err="1"/>
              <a:t>Brennerpass</a:t>
            </a:r>
            <a:r>
              <a:rPr lang="cs-CZ" sz="2800" dirty="0"/>
              <a:t> in </a:t>
            </a:r>
            <a:r>
              <a:rPr lang="cs-CZ" sz="2800" dirty="0" err="1"/>
              <a:t>Tirol</a:t>
            </a:r>
            <a:r>
              <a:rPr lang="cs-CZ" sz="2800" dirty="0" smtClean="0"/>
              <a:t>.</a:t>
            </a:r>
          </a:p>
          <a:p>
            <a:endParaRPr lang="cs-CZ" sz="2800" dirty="0" smtClean="0"/>
          </a:p>
          <a:p>
            <a:r>
              <a:rPr lang="cs-CZ" sz="2800" dirty="0" err="1" smtClean="0"/>
              <a:t>Typisch</a:t>
            </a:r>
            <a:r>
              <a:rPr lang="cs-CZ" sz="2800" dirty="0" smtClean="0"/>
              <a:t> </a:t>
            </a:r>
            <a:r>
              <a:rPr lang="cs-CZ" sz="2800" dirty="0" err="1" smtClean="0"/>
              <a:t>für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err="1" smtClean="0"/>
              <a:t>österreichische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err="1" smtClean="0"/>
              <a:t>Landschaft</a:t>
            </a:r>
            <a:r>
              <a:rPr lang="cs-CZ" sz="2800" dirty="0" smtClean="0"/>
              <a:t> </a:t>
            </a:r>
            <a:r>
              <a:rPr lang="cs-CZ" sz="2800" dirty="0" err="1" smtClean="0"/>
              <a:t>sind</a:t>
            </a:r>
            <a:r>
              <a:rPr lang="cs-CZ" sz="2800" dirty="0" smtClean="0"/>
              <a:t> </a:t>
            </a:r>
            <a:r>
              <a:rPr lang="cs-CZ" sz="2800" dirty="0" err="1" smtClean="0"/>
              <a:t>auch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err="1" smtClean="0"/>
              <a:t>viele</a:t>
            </a:r>
            <a:r>
              <a:rPr lang="cs-CZ" sz="2800" dirty="0" smtClean="0"/>
              <a:t> </a:t>
            </a:r>
            <a:r>
              <a:rPr lang="cs-CZ" sz="2800" dirty="0" err="1" smtClean="0"/>
              <a:t>Gletscher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>Der </a:t>
            </a:r>
            <a:r>
              <a:rPr lang="cs-CZ" sz="2800" dirty="0" err="1" smtClean="0"/>
              <a:t>größte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br>
              <a:rPr lang="cs-CZ" sz="2800" dirty="0" smtClean="0"/>
            </a:br>
            <a:r>
              <a:rPr lang="cs-CZ" sz="2800" dirty="0" smtClean="0"/>
              <a:t>der </a:t>
            </a:r>
            <a:r>
              <a:rPr lang="cs-CZ" sz="2800" dirty="0" err="1" smtClean="0"/>
              <a:t>Pasterze</a:t>
            </a:r>
            <a:r>
              <a:rPr lang="cs-CZ" sz="2800" dirty="0" smtClean="0"/>
              <a:t> (32 km</a:t>
            </a:r>
            <a:r>
              <a:rPr lang="cs-CZ" sz="2800" baseline="30000" dirty="0" smtClean="0"/>
              <a:t>2 </a:t>
            </a:r>
            <a:r>
              <a:rPr lang="cs-CZ" sz="2800" dirty="0" smtClean="0"/>
              <a:t>)</a:t>
            </a:r>
            <a:endParaRPr lang="cs-CZ" sz="2800" baseline="30000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6" b="11675"/>
          <a:stretch/>
        </p:blipFill>
        <p:spPr bwMode="auto">
          <a:xfrm>
            <a:off x="4283968" y="3933056"/>
            <a:ext cx="3954016" cy="2442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47864" y="5949280"/>
            <a:ext cx="76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65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Fragen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smtClean="0"/>
              <a:t>Charakteristik der </a:t>
            </a:r>
            <a:r>
              <a:rPr lang="cs-CZ" sz="2800" dirty="0" err="1" smtClean="0"/>
              <a:t>Oberfläche</a:t>
            </a:r>
            <a:r>
              <a:rPr lang="cs-CZ" sz="2800" dirty="0" smtClean="0"/>
              <a:t> </a:t>
            </a:r>
            <a:r>
              <a:rPr lang="cs-CZ" sz="2800" dirty="0" err="1" smtClean="0"/>
              <a:t>Österreichs</a:t>
            </a:r>
            <a:r>
              <a:rPr lang="cs-CZ" sz="2800" dirty="0" smtClean="0"/>
              <a:t>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 smtClean="0"/>
              <a:t>Wie</a:t>
            </a:r>
            <a:r>
              <a:rPr lang="cs-CZ" sz="2800" dirty="0" smtClean="0"/>
              <a:t> </a:t>
            </a:r>
            <a:r>
              <a:rPr lang="cs-CZ" sz="2800" dirty="0" err="1" smtClean="0"/>
              <a:t>werden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Ostalpen</a:t>
            </a:r>
            <a:r>
              <a:rPr lang="cs-CZ" sz="2800" dirty="0" smtClean="0"/>
              <a:t> </a:t>
            </a:r>
            <a:r>
              <a:rPr lang="cs-CZ" sz="2800" dirty="0" err="1" smtClean="0"/>
              <a:t>gegliedert</a:t>
            </a:r>
            <a:r>
              <a:rPr lang="cs-CZ" sz="2800" dirty="0" smtClean="0"/>
              <a:t>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 smtClean="0"/>
              <a:t>Wie</a:t>
            </a:r>
            <a:r>
              <a:rPr lang="cs-CZ" sz="2800" dirty="0" smtClean="0"/>
              <a:t> </a:t>
            </a:r>
            <a:r>
              <a:rPr lang="cs-CZ" sz="2800" dirty="0" err="1" smtClean="0"/>
              <a:t>heißt</a:t>
            </a:r>
            <a:r>
              <a:rPr lang="cs-CZ" sz="2800" dirty="0" smtClean="0"/>
              <a:t> </a:t>
            </a:r>
            <a:r>
              <a:rPr lang="cs-CZ" sz="2800" dirty="0" smtClean="0"/>
              <a:t>der </a:t>
            </a:r>
            <a:r>
              <a:rPr lang="cs-CZ" sz="2800" dirty="0" err="1" smtClean="0"/>
              <a:t>höchste</a:t>
            </a:r>
            <a:r>
              <a:rPr lang="cs-CZ" sz="2800" dirty="0" smtClean="0"/>
              <a:t> </a:t>
            </a:r>
            <a:r>
              <a:rPr lang="cs-CZ" sz="2800" dirty="0" err="1" smtClean="0"/>
              <a:t>Gipfel</a:t>
            </a:r>
            <a:r>
              <a:rPr lang="cs-CZ" sz="2800" dirty="0" smtClean="0"/>
              <a:t> </a:t>
            </a:r>
            <a:r>
              <a:rPr lang="cs-CZ" sz="2800" dirty="0" err="1" smtClean="0"/>
              <a:t>Österreichs</a:t>
            </a:r>
            <a:r>
              <a:rPr lang="cs-CZ" sz="2800" dirty="0" smtClean="0"/>
              <a:t>? </a:t>
            </a:r>
            <a:r>
              <a:rPr lang="cs-CZ" sz="2800" dirty="0" err="1" smtClean="0"/>
              <a:t>Wie</a:t>
            </a:r>
            <a:r>
              <a:rPr lang="cs-CZ" sz="2800" dirty="0" smtClean="0"/>
              <a:t> hoch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er</a:t>
            </a:r>
            <a:r>
              <a:rPr lang="cs-CZ" sz="2800" dirty="0" smtClean="0"/>
              <a:t>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 smtClean="0"/>
              <a:t>Wo</a:t>
            </a:r>
            <a:r>
              <a:rPr lang="cs-CZ" sz="2800" dirty="0" smtClean="0"/>
              <a:t> </a:t>
            </a:r>
            <a:r>
              <a:rPr lang="cs-CZ" sz="2800" dirty="0" err="1" smtClean="0"/>
              <a:t>erstreckt</a:t>
            </a:r>
            <a:r>
              <a:rPr lang="cs-CZ" sz="2800" dirty="0" smtClean="0"/>
              <a:t> </a:t>
            </a:r>
            <a:r>
              <a:rPr lang="cs-CZ" sz="2800" dirty="0" err="1" smtClean="0"/>
              <a:t>sich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Alpenvorland</a:t>
            </a:r>
            <a:r>
              <a:rPr lang="cs-CZ" sz="2800" dirty="0" smtClean="0"/>
              <a:t>?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800" dirty="0" err="1" smtClean="0"/>
              <a:t>Gibt</a:t>
            </a:r>
            <a:r>
              <a:rPr lang="cs-CZ" sz="2800" dirty="0" smtClean="0"/>
              <a:t> es in </a:t>
            </a:r>
            <a:r>
              <a:rPr lang="cs-CZ" sz="2800" dirty="0" err="1" smtClean="0"/>
              <a:t>Österreich</a:t>
            </a:r>
            <a:r>
              <a:rPr lang="cs-CZ" sz="2800" dirty="0" smtClean="0"/>
              <a:t> </a:t>
            </a:r>
            <a:r>
              <a:rPr lang="cs-CZ" sz="2800" dirty="0" err="1" smtClean="0"/>
              <a:t>auch</a:t>
            </a:r>
            <a:r>
              <a:rPr lang="cs-CZ" sz="2800" dirty="0" smtClean="0"/>
              <a:t> </a:t>
            </a:r>
            <a:r>
              <a:rPr lang="cs-CZ" sz="2800" dirty="0" err="1" smtClean="0"/>
              <a:t>Tiefebenen</a:t>
            </a:r>
            <a:r>
              <a:rPr lang="cs-CZ" sz="2800" dirty="0" smtClean="0"/>
              <a:t>?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62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Antworten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Österreich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ein</a:t>
            </a:r>
            <a:r>
              <a:rPr lang="cs-CZ" sz="2800" dirty="0" smtClean="0"/>
              <a:t> </a:t>
            </a:r>
            <a:r>
              <a:rPr lang="cs-CZ" sz="2800" dirty="0" err="1" smtClean="0"/>
              <a:t>Mittel</a:t>
            </a:r>
            <a:r>
              <a:rPr lang="cs-CZ" sz="2800" dirty="0" smtClean="0"/>
              <a:t>-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Hochgebirgsland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Die </a:t>
            </a:r>
            <a:r>
              <a:rPr lang="cs-CZ" sz="2800" dirty="0" err="1" smtClean="0"/>
              <a:t>Ostalpen</a:t>
            </a:r>
            <a:r>
              <a:rPr lang="cs-CZ" sz="2800" dirty="0" smtClean="0"/>
              <a:t> </a:t>
            </a:r>
            <a:r>
              <a:rPr lang="cs-CZ" sz="2800" dirty="0" err="1" smtClean="0"/>
              <a:t>gliedern</a:t>
            </a:r>
            <a:r>
              <a:rPr lang="cs-CZ" sz="2800" dirty="0" smtClean="0"/>
              <a:t> </a:t>
            </a:r>
            <a:r>
              <a:rPr lang="cs-CZ" sz="2800" dirty="0" err="1" smtClean="0"/>
              <a:t>sich</a:t>
            </a:r>
            <a:r>
              <a:rPr lang="cs-CZ" sz="2800" dirty="0" smtClean="0"/>
              <a:t> in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Nordkalkalpen</a:t>
            </a:r>
            <a:r>
              <a:rPr lang="cs-CZ" sz="2800" dirty="0" smtClean="0"/>
              <a:t>, </a:t>
            </a:r>
            <a:r>
              <a:rPr lang="cs-CZ" sz="2800" dirty="0" err="1" smtClean="0"/>
              <a:t>Zentralalpen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in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Südkalkalpen</a:t>
            </a:r>
            <a:r>
              <a:rPr lang="cs-CZ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Der </a:t>
            </a:r>
            <a:r>
              <a:rPr lang="cs-CZ" sz="2800" dirty="0" err="1" smtClean="0"/>
              <a:t>höchste</a:t>
            </a:r>
            <a:r>
              <a:rPr lang="cs-CZ" sz="2800" dirty="0" smtClean="0"/>
              <a:t> </a:t>
            </a:r>
            <a:r>
              <a:rPr lang="cs-CZ" sz="2800" dirty="0" err="1" smtClean="0"/>
              <a:t>Gipfel</a:t>
            </a:r>
            <a:r>
              <a:rPr lang="cs-CZ" sz="2800" dirty="0" smtClean="0"/>
              <a:t> </a:t>
            </a:r>
            <a:r>
              <a:rPr lang="cs-CZ" sz="2800" dirty="0" err="1" smtClean="0"/>
              <a:t>Österreichs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der </a:t>
            </a:r>
            <a:r>
              <a:rPr lang="cs-CZ" sz="2800" dirty="0" err="1" smtClean="0"/>
              <a:t>Großglockner</a:t>
            </a:r>
            <a:r>
              <a:rPr lang="cs-CZ" sz="2800" dirty="0" smtClean="0"/>
              <a:t>, der 3 797m hoch </a:t>
            </a:r>
            <a:r>
              <a:rPr lang="cs-CZ" sz="2800" dirty="0" err="1" smtClean="0"/>
              <a:t>ist</a:t>
            </a:r>
            <a:r>
              <a:rPr lang="cs-CZ" sz="2800" dirty="0" smtClean="0"/>
              <a:t>.</a:t>
            </a:r>
          </a:p>
          <a:p>
            <a:pPr marL="514350" indent="-514350">
              <a:buAutoNum type="arabicPeriod" startAt="4"/>
            </a:pP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Alpenvorland</a:t>
            </a:r>
            <a:r>
              <a:rPr lang="cs-CZ" sz="2800" dirty="0" smtClean="0"/>
              <a:t> </a:t>
            </a:r>
            <a:r>
              <a:rPr lang="cs-CZ" sz="2800" dirty="0" err="1" smtClean="0"/>
              <a:t>erstreckt</a:t>
            </a:r>
            <a:r>
              <a:rPr lang="cs-CZ" sz="2800" dirty="0" smtClean="0"/>
              <a:t> </a:t>
            </a:r>
            <a:r>
              <a:rPr lang="cs-CZ" sz="2800" dirty="0" err="1" smtClean="0"/>
              <a:t>sich</a:t>
            </a:r>
            <a:r>
              <a:rPr lang="cs-CZ" sz="2800" dirty="0" smtClean="0"/>
              <a:t> bis </a:t>
            </a:r>
            <a:r>
              <a:rPr lang="cs-CZ" sz="2800" dirty="0" err="1" smtClean="0"/>
              <a:t>zum</a:t>
            </a:r>
            <a:r>
              <a:rPr lang="cs-CZ" sz="2800" dirty="0" smtClean="0"/>
              <a:t> </a:t>
            </a:r>
            <a:r>
              <a:rPr lang="cs-CZ" sz="2800" dirty="0" err="1" smtClean="0"/>
              <a:t>Donautal</a:t>
            </a:r>
            <a:r>
              <a:rPr lang="cs-CZ" sz="2800" dirty="0" smtClean="0"/>
              <a:t>.</a:t>
            </a:r>
          </a:p>
          <a:p>
            <a:pPr marL="514350" indent="-514350">
              <a:buAutoNum type="arabicPeriod" startAt="4"/>
            </a:pPr>
            <a:r>
              <a:rPr lang="cs-CZ" sz="2800" dirty="0" err="1" smtClean="0"/>
              <a:t>Ja</a:t>
            </a:r>
            <a:r>
              <a:rPr lang="cs-CZ" sz="2800" dirty="0" smtClean="0"/>
              <a:t>, in </a:t>
            </a:r>
            <a:r>
              <a:rPr lang="cs-CZ" sz="2800" dirty="0" err="1" smtClean="0"/>
              <a:t>Österreich</a:t>
            </a:r>
            <a:r>
              <a:rPr lang="cs-CZ" sz="2800" dirty="0" smtClean="0"/>
              <a:t> </a:t>
            </a:r>
            <a:r>
              <a:rPr lang="cs-CZ" sz="2800" dirty="0" err="1" smtClean="0"/>
              <a:t>gibt</a:t>
            </a:r>
            <a:r>
              <a:rPr lang="cs-CZ" sz="2800" dirty="0" smtClean="0"/>
              <a:t> es </a:t>
            </a:r>
            <a:r>
              <a:rPr lang="cs-CZ" sz="2800" dirty="0" err="1" smtClean="0"/>
              <a:t>Tiefebenen</a:t>
            </a:r>
            <a:r>
              <a:rPr lang="cs-CZ" sz="2800" dirty="0" smtClean="0"/>
              <a:t>, </a:t>
            </a:r>
            <a:r>
              <a:rPr lang="cs-CZ" sz="2800" dirty="0" err="1" smtClean="0"/>
              <a:t>südlich</a:t>
            </a:r>
            <a:r>
              <a:rPr lang="cs-CZ" sz="2800" dirty="0" smtClean="0"/>
              <a:t> von </a:t>
            </a:r>
            <a:r>
              <a:rPr lang="cs-CZ" sz="2800" dirty="0" err="1" smtClean="0"/>
              <a:t>Wien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Wiener</a:t>
            </a:r>
            <a:r>
              <a:rPr lang="cs-CZ" sz="2800" dirty="0" smtClean="0"/>
              <a:t> </a:t>
            </a:r>
            <a:r>
              <a:rPr lang="cs-CZ" sz="2800" dirty="0" err="1" smtClean="0"/>
              <a:t>Becken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Osten des </a:t>
            </a:r>
            <a:r>
              <a:rPr lang="cs-CZ" sz="2800" dirty="0" err="1" smtClean="0"/>
              <a:t>Landes</a:t>
            </a:r>
            <a:r>
              <a:rPr lang="cs-CZ" sz="2800" dirty="0" smtClean="0"/>
              <a:t> </a:t>
            </a:r>
            <a:r>
              <a:rPr lang="cs-CZ" sz="2800" dirty="0" err="1" smtClean="0"/>
              <a:t>liegt</a:t>
            </a:r>
            <a:r>
              <a:rPr lang="cs-CZ" sz="2800" dirty="0" smtClean="0"/>
              <a:t> </a:t>
            </a: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Marchfeld</a:t>
            </a:r>
            <a:r>
              <a:rPr lang="cs-CZ" sz="28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7180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Informační zdroje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HOMOLKOVÁ, Božena. </a:t>
            </a:r>
            <a:r>
              <a:rPr lang="cs-CZ" sz="1800" i="1" dirty="0"/>
              <a:t>Reálie německy mluvících zemí</a:t>
            </a:r>
            <a:r>
              <a:rPr lang="cs-CZ" sz="1800" dirty="0"/>
              <a:t>. Plzeň: Fraus, 2005, ISBN 80-7238-329-9. 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1: DRÁLAPÍK, Petr.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2.1.2013]. Dostupný </a:t>
            </a:r>
            <a:r>
              <a:rPr lang="cs-CZ" sz="1800" dirty="0" smtClean="0"/>
              <a:t>jako volné </a:t>
            </a:r>
            <a:r>
              <a:rPr lang="cs-CZ" sz="1800" dirty="0" smtClean="0"/>
              <a:t>dílo na </a:t>
            </a:r>
            <a:r>
              <a:rPr lang="cs-CZ" sz="1800" dirty="0"/>
              <a:t>WWW: </a:t>
            </a: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cs.wikipedia.org/wiki/Soubor:Rakouske_alpy_1.jpg</a:t>
            </a:r>
            <a:endParaRPr lang="cs-CZ" sz="1800" dirty="0" smtClean="0"/>
          </a:p>
          <a:p>
            <a:r>
              <a:rPr lang="cs-CZ" sz="1800" dirty="0" smtClean="0"/>
              <a:t>Obr. 2: DORONENKO</a:t>
            </a:r>
            <a:r>
              <a:rPr lang="cs-CZ" sz="1800" dirty="0"/>
              <a:t>, Stanislav.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2.1.2013]. Dostupný </a:t>
            </a:r>
            <a:r>
              <a:rPr lang="cs-CZ" sz="1800" dirty="0" smtClean="0"/>
              <a:t>podle licence </a:t>
            </a:r>
            <a:r>
              <a:rPr lang="cs-CZ" sz="1800" dirty="0" err="1" smtClean="0"/>
              <a:t>Creative</a:t>
            </a:r>
            <a:r>
              <a:rPr lang="cs-CZ" sz="1800" dirty="0" smtClean="0"/>
              <a:t> </a:t>
            </a:r>
            <a:r>
              <a:rPr lang="cs-CZ" sz="1800" dirty="0" err="1" smtClean="0"/>
              <a:t>commons</a:t>
            </a:r>
            <a:r>
              <a:rPr lang="cs-CZ" sz="1800" dirty="0" smtClean="0"/>
              <a:t> na </a:t>
            </a:r>
            <a:r>
              <a:rPr lang="cs-CZ" sz="1800" dirty="0"/>
              <a:t>WWW: http://cs.wikipedia.org/wiki/Soubor:Podbranc.jpg </a:t>
            </a:r>
            <a:endParaRPr lang="cs-CZ" sz="1800" dirty="0" smtClean="0"/>
          </a:p>
          <a:p>
            <a:r>
              <a:rPr lang="cs-CZ" sz="1800" dirty="0" smtClean="0"/>
              <a:t>Obr. </a:t>
            </a:r>
            <a:r>
              <a:rPr lang="cs-CZ" sz="1800" dirty="0"/>
              <a:t>3: DORONENKO, Stanislav. </a:t>
            </a:r>
            <a:r>
              <a:rPr lang="cs-CZ" sz="1800" i="1" dirty="0"/>
              <a:t>http://cs.wikipedia.org</a:t>
            </a:r>
            <a:r>
              <a:rPr lang="cs-CZ" sz="1800" dirty="0"/>
              <a:t> [online]. [cit. 2.1.2013]. Dostupný podle licence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commons</a:t>
            </a:r>
            <a:r>
              <a:rPr lang="cs-CZ" sz="1800" dirty="0"/>
              <a:t> </a:t>
            </a:r>
            <a:r>
              <a:rPr lang="cs-CZ" sz="1800" dirty="0" smtClean="0"/>
              <a:t>na </a:t>
            </a:r>
            <a:r>
              <a:rPr lang="cs-CZ" sz="1800" dirty="0"/>
              <a:t>WWW: http://cs.wikipedia.org/wiki/Soubor:Morava_austria_slovakia.jpg  </a:t>
            </a:r>
            <a:endParaRPr lang="cs-CZ" sz="1800" dirty="0" smtClean="0"/>
          </a:p>
          <a:p>
            <a:r>
              <a:rPr lang="cs-CZ" sz="1800" dirty="0" smtClean="0"/>
              <a:t>Obr.4: </a:t>
            </a:r>
            <a:r>
              <a:rPr lang="nl-NL" sz="1800" dirty="0"/>
              <a:t>ONDERWIJSGEK. </a:t>
            </a:r>
            <a:r>
              <a:rPr lang="nl-NL" sz="1800" i="1" dirty="0"/>
              <a:t>http://cs.wikipedia.org</a:t>
            </a:r>
            <a:r>
              <a:rPr lang="nl-NL" sz="1800" dirty="0"/>
              <a:t> [online]. [cit. 8.1.2013]. Dostupný </a:t>
            </a:r>
            <a:r>
              <a:rPr lang="cs-CZ" sz="1800" dirty="0"/>
              <a:t>podle licence </a:t>
            </a:r>
            <a:r>
              <a:rPr lang="cs-CZ" sz="1800" dirty="0" err="1"/>
              <a:t>Creative</a:t>
            </a:r>
            <a:r>
              <a:rPr lang="cs-CZ" sz="1800" dirty="0"/>
              <a:t> </a:t>
            </a:r>
            <a:r>
              <a:rPr lang="cs-CZ" sz="1800" dirty="0" err="1"/>
              <a:t>commons</a:t>
            </a:r>
            <a:r>
              <a:rPr lang="cs-CZ" sz="1800" dirty="0"/>
              <a:t> </a:t>
            </a:r>
            <a:r>
              <a:rPr lang="nl-NL" sz="1800" dirty="0" smtClean="0"/>
              <a:t>na </a:t>
            </a:r>
            <a:r>
              <a:rPr lang="nl-NL" sz="1800" dirty="0"/>
              <a:t>WWW: http://cs.wikipedia.org/wiki/Soubor:Aletschgletsjer_Zwitserland.JPG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4922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479</Words>
  <Application>Microsoft Office PowerPoint</Application>
  <PresentationFormat>Předvádění na obrazovce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Österreich - Oberfläche</vt:lpstr>
      <vt:lpstr>Charakteristik der Oberfläche</vt:lpstr>
      <vt:lpstr>Die Ostalpen</vt:lpstr>
      <vt:lpstr>Das Alpenvorland, Tiefebenen</vt:lpstr>
      <vt:lpstr>Das Alpenvorland, Tiefebenen</vt:lpstr>
      <vt:lpstr>Alpenpässe und Gletscher</vt:lpstr>
      <vt:lpstr>Fragen</vt:lpstr>
      <vt:lpstr>Antworten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vzdělávacího materiálu</dc:title>
  <dc:creator>Uzivatel</dc:creator>
  <cp:lastModifiedBy>Hana</cp:lastModifiedBy>
  <cp:revision>34</cp:revision>
  <dcterms:created xsi:type="dcterms:W3CDTF">2012-12-28T08:29:43Z</dcterms:created>
  <dcterms:modified xsi:type="dcterms:W3CDTF">2013-02-07T15:47:54Z</dcterms:modified>
</cp:coreProperties>
</file>