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58" r:id="rId5"/>
    <p:sldId id="259" r:id="rId6"/>
    <p:sldId id="265" r:id="rId7"/>
    <p:sldId id="260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9A885-D6FB-423A-A6B8-29BC742E9231}" type="datetimeFigureOut">
              <a:rPr lang="cs-CZ" smtClean="0"/>
              <a:t>7.2.2013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91D30-A6D4-48FF-9867-DAE05F7C8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0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91D30-A6D4-48FF-9867-DAE05F7C877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920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32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ommons.wikimedia.org/wiki/File:Karte_Donau.jpg?uselang=c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2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err="1" smtClean="0"/>
              <a:t>Flüsse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und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Seen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Österreichs</a:t>
            </a:r>
            <a:r>
              <a:rPr lang="cs-CZ" sz="3600" b="1" dirty="0" smtClean="0"/>
              <a:t> 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488321"/>
              </p:ext>
            </p:extLst>
          </p:nvPr>
        </p:nvGraphicFramePr>
        <p:xfrm>
          <a:off x="729020" y="2492896"/>
          <a:ext cx="7666515" cy="2839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 Německý jazyk - reálie německy mluvících zemí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2. 1. 2013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4. ročník  čtyřletého a 8. ročník osmiletého G</a:t>
                      </a:r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Popis vodstva Rakouska - řeky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Doplnění a procvičení učiva semináře z německého jazyka.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Mgr. </a:t>
                      </a:r>
                      <a:r>
                        <a:rPr lang="cs-CZ" smtClean="0"/>
                        <a:t>Hana Davidová Kubinová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VY_22_INOVACE_04_NKUB11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1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Informační zdroje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1800" dirty="0" smtClean="0"/>
          </a:p>
          <a:p>
            <a:r>
              <a:rPr lang="cs-CZ" sz="1800" dirty="0"/>
              <a:t>HOMOLKOVÁ, Božena. </a:t>
            </a:r>
            <a:r>
              <a:rPr lang="cs-CZ" sz="1800" i="1" dirty="0"/>
              <a:t>Reálie německy mluvících zemí</a:t>
            </a:r>
            <a:r>
              <a:rPr lang="cs-CZ" sz="1800" dirty="0"/>
              <a:t>. </a:t>
            </a:r>
            <a:r>
              <a:rPr lang="cs-CZ" sz="1800"/>
              <a:t>Plzeň: Fraus, 2005, ISBN 80-7238-329-9. </a:t>
            </a:r>
          </a:p>
          <a:p>
            <a:r>
              <a:rPr lang="cs-CZ" sz="1800" smtClean="0"/>
              <a:t>Obr</a:t>
            </a:r>
            <a:r>
              <a:rPr lang="cs-CZ" sz="1800" dirty="0" smtClean="0"/>
              <a:t>. 1</a:t>
            </a:r>
            <a:r>
              <a:rPr lang="cs-CZ" sz="1800" dirty="0"/>
              <a:t>: </a:t>
            </a:r>
            <a:r>
              <a:rPr lang="cs-CZ" sz="1800" dirty="0" err="1"/>
              <a:t>SCHWEIß</a:t>
            </a:r>
            <a:r>
              <a:rPr lang="cs-CZ" sz="1800" dirty="0"/>
              <a:t>, Markus. </a:t>
            </a:r>
            <a:r>
              <a:rPr lang="cs-CZ" sz="1800" i="1" dirty="0"/>
              <a:t>http://commons.wikimedia.org</a:t>
            </a:r>
            <a:r>
              <a:rPr lang="cs-CZ" sz="1800" dirty="0"/>
              <a:t> [online]. [cit. 29.12.2012]. Dostupný </a:t>
            </a:r>
            <a:r>
              <a:rPr lang="cs-CZ" sz="1800" dirty="0" smtClean="0"/>
              <a:t>podle licence </a:t>
            </a:r>
            <a:r>
              <a:rPr lang="cs-CZ" sz="1800" dirty="0" err="1" smtClean="0"/>
              <a:t>Creative</a:t>
            </a:r>
            <a:r>
              <a:rPr lang="cs-CZ" sz="1800" dirty="0" smtClean="0"/>
              <a:t> </a:t>
            </a:r>
            <a:r>
              <a:rPr lang="cs-CZ" sz="1800" dirty="0" err="1" smtClean="0"/>
              <a:t>commons</a:t>
            </a:r>
            <a:r>
              <a:rPr lang="cs-CZ" sz="1800" dirty="0" smtClean="0"/>
              <a:t> na </a:t>
            </a:r>
            <a:r>
              <a:rPr lang="cs-CZ" sz="1800" dirty="0"/>
              <a:t>WWW: </a:t>
            </a:r>
            <a:r>
              <a:rPr lang="cs-CZ" sz="1800" dirty="0">
                <a:hlinkClick r:id="rId2"/>
              </a:rPr>
              <a:t>http://</a:t>
            </a:r>
            <a:r>
              <a:rPr lang="cs-CZ" sz="1800" dirty="0" smtClean="0">
                <a:hlinkClick r:id="rId2"/>
              </a:rPr>
              <a:t>commons.wikimedia.org/wiki/File:Karte_Donau.jpg?uselang=cs</a:t>
            </a:r>
            <a:endParaRPr lang="cs-CZ" sz="1800" dirty="0" smtClean="0"/>
          </a:p>
          <a:p>
            <a:r>
              <a:rPr lang="cs-CZ" sz="1800" dirty="0" smtClean="0"/>
              <a:t>Obr. </a:t>
            </a:r>
            <a:r>
              <a:rPr lang="cs-CZ" sz="1800" dirty="0"/>
              <a:t>2: JARITZ, Johann. </a:t>
            </a:r>
            <a:r>
              <a:rPr lang="cs-CZ" sz="1800" i="1" dirty="0"/>
              <a:t>http://cs.wikipedia.org</a:t>
            </a:r>
            <a:r>
              <a:rPr lang="cs-CZ" sz="1800" dirty="0"/>
              <a:t> [online]. [cit. 2.1.2013]. Dostupný podle licence </a:t>
            </a:r>
            <a:r>
              <a:rPr lang="cs-CZ" sz="1800" dirty="0" err="1"/>
              <a:t>Creative</a:t>
            </a:r>
            <a:r>
              <a:rPr lang="cs-CZ" sz="1800" dirty="0"/>
              <a:t> </a:t>
            </a:r>
            <a:r>
              <a:rPr lang="cs-CZ" sz="1800" dirty="0" err="1"/>
              <a:t>commons</a:t>
            </a:r>
            <a:r>
              <a:rPr lang="cs-CZ" sz="1800" dirty="0"/>
              <a:t> </a:t>
            </a:r>
            <a:r>
              <a:rPr lang="cs-CZ" sz="1800" dirty="0" smtClean="0"/>
              <a:t>na </a:t>
            </a:r>
            <a:r>
              <a:rPr lang="cs-CZ" sz="1800" dirty="0"/>
              <a:t>WWW: http://cs.wikipedia.org/wiki/Soubor:Poertschach_von_Gloriette_04.jpg </a:t>
            </a:r>
            <a:endParaRPr lang="cs-CZ" sz="1800" dirty="0" smtClean="0"/>
          </a:p>
          <a:p>
            <a:r>
              <a:rPr lang="cs-CZ" sz="1800" dirty="0" smtClean="0"/>
              <a:t>Obr. 3: </a:t>
            </a:r>
            <a:r>
              <a:rPr lang="it-IT" sz="1800" dirty="0"/>
              <a:t>MEMORINO. </a:t>
            </a:r>
            <a:r>
              <a:rPr lang="it-IT" sz="1800" i="1" dirty="0"/>
              <a:t>http://commons.wikimedia.org</a:t>
            </a:r>
            <a:r>
              <a:rPr lang="it-IT" sz="1800" dirty="0"/>
              <a:t> [online]. [cit. 2.1.2013]. Dostupný </a:t>
            </a:r>
            <a:r>
              <a:rPr lang="cs-CZ" sz="1800" dirty="0"/>
              <a:t>podle licence </a:t>
            </a:r>
            <a:r>
              <a:rPr lang="cs-CZ" sz="1800" dirty="0" err="1"/>
              <a:t>Creative</a:t>
            </a:r>
            <a:r>
              <a:rPr lang="cs-CZ" sz="1800" dirty="0"/>
              <a:t> </a:t>
            </a:r>
            <a:r>
              <a:rPr lang="cs-CZ" sz="1800" dirty="0" err="1"/>
              <a:t>commons</a:t>
            </a:r>
            <a:r>
              <a:rPr lang="cs-CZ" sz="1800" dirty="0" smtClean="0"/>
              <a:t> </a:t>
            </a:r>
            <a:r>
              <a:rPr lang="it-IT" sz="1800" dirty="0" smtClean="0"/>
              <a:t>na </a:t>
            </a:r>
            <a:r>
              <a:rPr lang="it-IT" sz="1800" dirty="0"/>
              <a:t>WWW: http://commons.wikimedia.org/wiki/File:Lindau_Pf%C3%A4nder.jpg?uselang=cs</a:t>
            </a: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456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Die </a:t>
            </a:r>
            <a:r>
              <a:rPr lang="cs-CZ" sz="4000" b="1" dirty="0" err="1"/>
              <a:t>wichtigsten</a:t>
            </a:r>
            <a:r>
              <a:rPr lang="cs-CZ" sz="4000" b="1" dirty="0"/>
              <a:t> </a:t>
            </a:r>
            <a:r>
              <a:rPr lang="cs-CZ" sz="4000" b="1" dirty="0" err="1" smtClean="0"/>
              <a:t>Flüsse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Der </a:t>
            </a:r>
            <a:r>
              <a:rPr lang="cs-CZ" sz="2800" dirty="0" err="1"/>
              <a:t>mächtigste</a:t>
            </a:r>
            <a:r>
              <a:rPr lang="cs-CZ" sz="2800" dirty="0"/>
              <a:t> </a:t>
            </a:r>
            <a:r>
              <a:rPr lang="cs-CZ" sz="2800" dirty="0" err="1"/>
              <a:t>Fluss</a:t>
            </a:r>
            <a:r>
              <a:rPr lang="cs-CZ" sz="2800" dirty="0"/>
              <a:t> </a:t>
            </a:r>
            <a:r>
              <a:rPr lang="cs-CZ" sz="2800" dirty="0" err="1"/>
              <a:t>Österreichs</a:t>
            </a:r>
            <a:r>
              <a:rPr lang="cs-CZ" sz="2800" dirty="0"/>
              <a:t> </a:t>
            </a:r>
            <a:r>
              <a:rPr lang="cs-CZ" sz="2800" dirty="0" err="1"/>
              <a:t>ist</a:t>
            </a:r>
            <a:r>
              <a:rPr lang="cs-CZ" sz="2800" dirty="0"/>
              <a:t>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Donau</a:t>
            </a:r>
            <a:r>
              <a:rPr lang="cs-CZ" sz="2800" dirty="0"/>
              <a:t>. </a:t>
            </a:r>
            <a:r>
              <a:rPr lang="cs-CZ" sz="2800" dirty="0" err="1"/>
              <a:t>Sie</a:t>
            </a:r>
            <a:r>
              <a:rPr lang="cs-CZ" sz="2800" dirty="0"/>
              <a:t> </a:t>
            </a:r>
            <a:r>
              <a:rPr lang="cs-CZ" sz="2800" dirty="0" err="1"/>
              <a:t>verbindet</a:t>
            </a:r>
            <a:r>
              <a:rPr lang="cs-CZ" sz="2800" dirty="0"/>
              <a:t> </a:t>
            </a:r>
            <a:r>
              <a:rPr lang="cs-CZ" sz="2800" dirty="0" err="1"/>
              <a:t>das</a:t>
            </a:r>
            <a:r>
              <a:rPr lang="cs-CZ" sz="2800" dirty="0"/>
              <a:t> Land </a:t>
            </a:r>
            <a:r>
              <a:rPr lang="cs-CZ" sz="2800" dirty="0" err="1"/>
              <a:t>mit</a:t>
            </a:r>
            <a:r>
              <a:rPr lang="cs-CZ" sz="2800" dirty="0"/>
              <a:t> dem </a:t>
            </a:r>
            <a:r>
              <a:rPr lang="cs-CZ" sz="2800" dirty="0" err="1" smtClean="0"/>
              <a:t>Schwarzen</a:t>
            </a:r>
            <a:r>
              <a:rPr lang="cs-CZ" sz="2800" dirty="0" smtClean="0"/>
              <a:t> </a:t>
            </a:r>
            <a:r>
              <a:rPr lang="cs-CZ" sz="2800" dirty="0" err="1" smtClean="0"/>
              <a:t>Meer</a:t>
            </a:r>
            <a:r>
              <a:rPr lang="cs-CZ" sz="2800" dirty="0" smtClean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ist</a:t>
            </a:r>
            <a:r>
              <a:rPr lang="cs-CZ" sz="2800" dirty="0"/>
              <a:t> </a:t>
            </a:r>
            <a:r>
              <a:rPr lang="cs-CZ" sz="2800" dirty="0" err="1"/>
              <a:t>nicht</a:t>
            </a:r>
            <a:r>
              <a:rPr lang="cs-CZ" sz="2800" dirty="0"/>
              <a:t> </a:t>
            </a:r>
            <a:r>
              <a:rPr lang="cs-CZ" sz="2800" dirty="0" err="1"/>
              <a:t>nur</a:t>
            </a:r>
            <a:r>
              <a:rPr lang="cs-CZ" sz="2800" dirty="0"/>
              <a:t> </a:t>
            </a:r>
            <a:r>
              <a:rPr lang="cs-CZ" sz="2800" dirty="0" err="1"/>
              <a:t>ein</a:t>
            </a:r>
            <a:r>
              <a:rPr lang="cs-CZ" sz="2800" dirty="0"/>
              <a:t> </a:t>
            </a:r>
            <a:r>
              <a:rPr lang="cs-CZ" sz="2800" dirty="0" err="1"/>
              <a:t>wichtiger</a:t>
            </a:r>
            <a:r>
              <a:rPr lang="cs-CZ" sz="2800" dirty="0"/>
              <a:t> </a:t>
            </a:r>
            <a:r>
              <a:rPr lang="cs-CZ" sz="2800" dirty="0" err="1"/>
              <a:t>Wasserweg</a:t>
            </a:r>
            <a:r>
              <a:rPr lang="cs-CZ" sz="2800" dirty="0"/>
              <a:t>, </a:t>
            </a:r>
            <a:r>
              <a:rPr lang="cs-CZ" sz="2800" dirty="0" err="1"/>
              <a:t>sondern</a:t>
            </a:r>
            <a:r>
              <a:rPr lang="cs-CZ" sz="2800" dirty="0"/>
              <a:t> </a:t>
            </a:r>
            <a:r>
              <a:rPr lang="cs-CZ" sz="2800" dirty="0" err="1"/>
              <a:t>auch</a:t>
            </a:r>
            <a:r>
              <a:rPr lang="cs-CZ" sz="2800" dirty="0"/>
              <a:t> </a:t>
            </a:r>
            <a:r>
              <a:rPr lang="cs-CZ" sz="2800" dirty="0" err="1"/>
              <a:t>eine</a:t>
            </a:r>
            <a:r>
              <a:rPr lang="cs-CZ" sz="2800" dirty="0"/>
              <a:t> </a:t>
            </a:r>
            <a:r>
              <a:rPr lang="cs-CZ" sz="2800" dirty="0" err="1"/>
              <a:t>wichtige</a:t>
            </a:r>
            <a:r>
              <a:rPr lang="cs-CZ" sz="2800" dirty="0"/>
              <a:t> </a:t>
            </a:r>
            <a:r>
              <a:rPr lang="cs-CZ" sz="2800" dirty="0" err="1" smtClean="0"/>
              <a:t>Wasserquelle</a:t>
            </a:r>
            <a:r>
              <a:rPr lang="cs-CZ" sz="2800" dirty="0" smtClean="0"/>
              <a:t> </a:t>
            </a:r>
            <a:r>
              <a:rPr lang="cs-CZ" sz="2800" dirty="0"/>
              <a:t>– </a:t>
            </a:r>
            <a:r>
              <a:rPr lang="cs-CZ" sz="2800" dirty="0" err="1"/>
              <a:t>auf</a:t>
            </a:r>
            <a:r>
              <a:rPr lang="cs-CZ" sz="2800" dirty="0"/>
              <a:t> der </a:t>
            </a:r>
            <a:r>
              <a:rPr lang="cs-CZ" sz="2800" dirty="0" err="1"/>
              <a:t>Donau</a:t>
            </a:r>
            <a:r>
              <a:rPr lang="cs-CZ" sz="2800" dirty="0"/>
              <a:t> </a:t>
            </a:r>
            <a:r>
              <a:rPr lang="cs-CZ" sz="2800" dirty="0" err="1"/>
              <a:t>wurden</a:t>
            </a:r>
            <a:r>
              <a:rPr lang="cs-CZ" sz="2800" dirty="0"/>
              <a:t> bis </a:t>
            </a:r>
            <a:r>
              <a:rPr lang="cs-CZ" sz="2800" dirty="0" err="1"/>
              <a:t>jetzt</a:t>
            </a:r>
            <a:r>
              <a:rPr lang="cs-CZ" sz="2800" dirty="0"/>
              <a:t> </a:t>
            </a:r>
            <a:r>
              <a:rPr lang="cs-CZ" sz="2800" dirty="0" err="1"/>
              <a:t>acht</a:t>
            </a:r>
            <a:r>
              <a:rPr lang="cs-CZ" sz="2800" dirty="0"/>
              <a:t> </a:t>
            </a:r>
            <a:r>
              <a:rPr lang="cs-CZ" sz="2800" dirty="0" err="1"/>
              <a:t>Wasserkraftwerke</a:t>
            </a:r>
            <a:r>
              <a:rPr lang="cs-CZ" sz="2800" dirty="0"/>
              <a:t> </a:t>
            </a:r>
            <a:r>
              <a:rPr lang="cs-CZ" sz="2800" dirty="0" err="1"/>
              <a:t>gebaut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Die </a:t>
            </a:r>
            <a:r>
              <a:rPr lang="cs-CZ" sz="2800" dirty="0" err="1" smtClean="0"/>
              <a:t>größten</a:t>
            </a:r>
            <a:r>
              <a:rPr lang="cs-CZ" sz="2800" dirty="0" smtClean="0"/>
              <a:t> </a:t>
            </a:r>
            <a:r>
              <a:rPr lang="cs-CZ" sz="2800" dirty="0" err="1"/>
              <a:t>Nebenflüsse</a:t>
            </a:r>
            <a:r>
              <a:rPr lang="cs-CZ" sz="2800" dirty="0"/>
              <a:t> der </a:t>
            </a:r>
            <a:r>
              <a:rPr lang="cs-CZ" sz="2800" dirty="0" err="1"/>
              <a:t>Donau</a:t>
            </a:r>
            <a:r>
              <a:rPr lang="cs-CZ" sz="2800" dirty="0"/>
              <a:t> </a:t>
            </a:r>
            <a:r>
              <a:rPr lang="cs-CZ" sz="2800" dirty="0" err="1" smtClean="0"/>
              <a:t>sind</a:t>
            </a:r>
            <a:r>
              <a:rPr lang="cs-CZ" sz="2800" dirty="0" smtClean="0"/>
              <a:t> </a:t>
            </a:r>
            <a:r>
              <a:rPr lang="cs-CZ" sz="2800" dirty="0"/>
              <a:t>Inn</a:t>
            </a:r>
            <a:r>
              <a:rPr lang="cs-CZ" sz="2800" dirty="0" smtClean="0"/>
              <a:t>, </a:t>
            </a:r>
            <a:r>
              <a:rPr lang="cs-CZ" sz="2800" dirty="0" err="1"/>
              <a:t>Salzach</a:t>
            </a:r>
            <a:r>
              <a:rPr lang="cs-CZ" sz="2800" dirty="0"/>
              <a:t>, </a:t>
            </a:r>
            <a:r>
              <a:rPr lang="cs-CZ" sz="2800" dirty="0" err="1"/>
              <a:t>Traun</a:t>
            </a:r>
            <a:r>
              <a:rPr lang="cs-CZ" sz="2800" dirty="0"/>
              <a:t>, </a:t>
            </a:r>
            <a:r>
              <a:rPr lang="cs-CZ" sz="2800" dirty="0" err="1"/>
              <a:t>Enns</a:t>
            </a:r>
            <a:r>
              <a:rPr lang="cs-CZ" sz="2800" dirty="0"/>
              <a:t>, </a:t>
            </a:r>
            <a:r>
              <a:rPr lang="cs-CZ" sz="2800" dirty="0" err="1"/>
              <a:t>Drau</a:t>
            </a:r>
            <a:r>
              <a:rPr lang="cs-CZ" sz="2800" dirty="0"/>
              <a:t>, </a:t>
            </a:r>
            <a:r>
              <a:rPr lang="cs-CZ" sz="2800" dirty="0" err="1"/>
              <a:t>Krems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March</a:t>
            </a:r>
            <a:r>
              <a:rPr lang="cs-CZ" sz="2800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124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sz="4000" b="1" dirty="0" smtClean="0"/>
              <a:t>Strom der </a:t>
            </a:r>
            <a:r>
              <a:rPr lang="cs-CZ" sz="4000" b="1" dirty="0" err="1" smtClean="0"/>
              <a:t>Donau</a:t>
            </a:r>
            <a:r>
              <a:rPr lang="cs-CZ" sz="4000" b="1" dirty="0" smtClean="0"/>
              <a:t> 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1800" dirty="0" smtClean="0"/>
              <a:t>			        Obr. 1</a:t>
            </a:r>
            <a:endParaRPr lang="cs-CZ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1" t="32567" r="12479" b="25131"/>
          <a:stretch/>
        </p:blipFill>
        <p:spPr bwMode="auto">
          <a:xfrm>
            <a:off x="755576" y="1702891"/>
            <a:ext cx="7488832" cy="394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5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Alpenflüsse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und</a:t>
            </a:r>
            <a:r>
              <a:rPr lang="cs-CZ" sz="4000" b="1" dirty="0" smtClean="0"/>
              <a:t> der </a:t>
            </a:r>
            <a:r>
              <a:rPr lang="cs-CZ" sz="4000" b="1" dirty="0" err="1" smtClean="0"/>
              <a:t>Rhein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cs-CZ" sz="2800" dirty="0"/>
              <a:t>Die </a:t>
            </a:r>
            <a:r>
              <a:rPr lang="cs-CZ" sz="2800" dirty="0" err="1"/>
              <a:t>Alpenflüsse</a:t>
            </a:r>
            <a:r>
              <a:rPr lang="cs-CZ" sz="2800" dirty="0"/>
              <a:t> </a:t>
            </a:r>
            <a:r>
              <a:rPr lang="cs-CZ" sz="2800" dirty="0" smtClean="0"/>
              <a:t> </a:t>
            </a:r>
            <a:r>
              <a:rPr lang="cs-CZ" sz="2800" dirty="0" err="1" smtClean="0"/>
              <a:t>sind</a:t>
            </a:r>
            <a:r>
              <a:rPr lang="cs-CZ" sz="2800" dirty="0" smtClean="0"/>
              <a:t> Inn</a:t>
            </a:r>
            <a:r>
              <a:rPr lang="cs-CZ" sz="2800" dirty="0"/>
              <a:t>, </a:t>
            </a:r>
            <a:r>
              <a:rPr lang="cs-CZ" sz="2800" dirty="0" err="1"/>
              <a:t>Salzach</a:t>
            </a:r>
            <a:r>
              <a:rPr lang="cs-CZ" sz="2800" dirty="0"/>
              <a:t>, </a:t>
            </a:r>
            <a:r>
              <a:rPr lang="cs-CZ" sz="2800" dirty="0" err="1"/>
              <a:t>Enns</a:t>
            </a:r>
            <a:r>
              <a:rPr lang="cs-CZ" sz="2800" dirty="0"/>
              <a:t>, </a:t>
            </a:r>
            <a:r>
              <a:rPr lang="cs-CZ" sz="2800" dirty="0" err="1"/>
              <a:t>Drau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smtClean="0"/>
              <a:t>Mur.</a:t>
            </a:r>
          </a:p>
          <a:p>
            <a:pPr>
              <a:spcAft>
                <a:spcPts val="1200"/>
              </a:spcAft>
            </a:pPr>
            <a:r>
              <a:rPr lang="cs-CZ" sz="2800" dirty="0" smtClean="0"/>
              <a:t>Die </a:t>
            </a:r>
            <a:r>
              <a:rPr lang="cs-CZ" sz="2800" dirty="0" err="1" smtClean="0"/>
              <a:t>Alpenflüsse</a:t>
            </a:r>
            <a:r>
              <a:rPr lang="cs-CZ" sz="2800" dirty="0" smtClean="0"/>
              <a:t> </a:t>
            </a:r>
            <a:r>
              <a:rPr lang="cs-CZ" sz="2800" dirty="0" err="1" smtClean="0"/>
              <a:t>sind</a:t>
            </a:r>
            <a:r>
              <a:rPr lang="cs-CZ" sz="2800" dirty="0" smtClean="0"/>
              <a:t> </a:t>
            </a:r>
            <a:r>
              <a:rPr lang="cs-CZ" sz="2800" dirty="0" err="1"/>
              <a:t>zwar</a:t>
            </a:r>
            <a:r>
              <a:rPr lang="cs-CZ" sz="2800" dirty="0"/>
              <a:t> </a:t>
            </a:r>
            <a:r>
              <a:rPr lang="cs-CZ" sz="2800" dirty="0" err="1"/>
              <a:t>wasserreich</a:t>
            </a:r>
            <a:r>
              <a:rPr lang="cs-CZ" sz="2800" dirty="0"/>
              <a:t>, </a:t>
            </a:r>
            <a:r>
              <a:rPr lang="cs-CZ" sz="2800" dirty="0" err="1"/>
              <a:t>aber</a:t>
            </a:r>
            <a:r>
              <a:rPr lang="cs-CZ" sz="2800" dirty="0"/>
              <a:t> </a:t>
            </a:r>
            <a:r>
              <a:rPr lang="cs-CZ" sz="2800" dirty="0" err="1"/>
              <a:t>nicht</a:t>
            </a:r>
            <a:r>
              <a:rPr lang="cs-CZ" sz="2800" dirty="0"/>
              <a:t> </a:t>
            </a:r>
            <a:r>
              <a:rPr lang="cs-CZ" sz="2800" dirty="0" err="1"/>
              <a:t>schiffbar</a:t>
            </a:r>
            <a:r>
              <a:rPr lang="cs-CZ" sz="2800" dirty="0"/>
              <a:t>.</a:t>
            </a:r>
          </a:p>
          <a:p>
            <a:pPr>
              <a:spcAft>
                <a:spcPts val="1200"/>
              </a:spcAft>
            </a:pPr>
            <a:r>
              <a:rPr lang="cs-CZ" sz="2800" dirty="0"/>
              <a:t>Den </a:t>
            </a:r>
            <a:r>
              <a:rPr lang="cs-CZ" sz="2800" dirty="0" err="1"/>
              <a:t>westlichen</a:t>
            </a:r>
            <a:r>
              <a:rPr lang="cs-CZ" sz="2800" dirty="0"/>
              <a:t> </a:t>
            </a:r>
            <a:r>
              <a:rPr lang="cs-CZ" sz="2800" dirty="0" err="1"/>
              <a:t>Teil</a:t>
            </a:r>
            <a:r>
              <a:rPr lang="cs-CZ" sz="2800" dirty="0"/>
              <a:t> des </a:t>
            </a:r>
            <a:r>
              <a:rPr lang="cs-CZ" sz="2800" dirty="0" err="1"/>
              <a:t>Landes</a:t>
            </a:r>
            <a:r>
              <a:rPr lang="cs-CZ" sz="2800" dirty="0"/>
              <a:t> </a:t>
            </a:r>
            <a:r>
              <a:rPr lang="cs-CZ" sz="2800" dirty="0" err="1"/>
              <a:t>entwässert</a:t>
            </a:r>
            <a:r>
              <a:rPr lang="cs-CZ" sz="2800" dirty="0"/>
              <a:t> der </a:t>
            </a:r>
            <a:r>
              <a:rPr lang="cs-CZ" sz="2800" dirty="0" err="1"/>
              <a:t>Rhein</a:t>
            </a:r>
            <a:r>
              <a:rPr lang="cs-CZ" sz="2800" dirty="0"/>
              <a:t> in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Nordsee</a:t>
            </a:r>
            <a:r>
              <a:rPr lang="cs-CZ" sz="2800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144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Österreichische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Seen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cs-CZ" sz="2800" dirty="0" smtClean="0"/>
          </a:p>
          <a:p>
            <a:pPr>
              <a:spcAft>
                <a:spcPts val="1200"/>
              </a:spcAft>
            </a:pPr>
            <a:r>
              <a:rPr lang="cs-CZ" sz="2800" dirty="0" err="1" smtClean="0"/>
              <a:t>Charakteristisch</a:t>
            </a:r>
            <a:r>
              <a:rPr lang="cs-CZ" sz="2800" dirty="0" smtClean="0"/>
              <a:t> </a:t>
            </a:r>
            <a:r>
              <a:rPr lang="cs-CZ" sz="2800" dirty="0" err="1"/>
              <a:t>für</a:t>
            </a:r>
            <a:r>
              <a:rPr lang="cs-CZ" sz="2800" dirty="0"/>
              <a:t>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österreichische</a:t>
            </a:r>
            <a:r>
              <a:rPr lang="cs-CZ" sz="2800" dirty="0"/>
              <a:t> </a:t>
            </a:r>
            <a:r>
              <a:rPr lang="cs-CZ" sz="2800" dirty="0" err="1"/>
              <a:t>Landschaft</a:t>
            </a:r>
            <a:r>
              <a:rPr lang="cs-CZ" sz="2800" dirty="0"/>
              <a:t> </a:t>
            </a:r>
            <a:r>
              <a:rPr lang="cs-CZ" sz="2800" dirty="0" err="1"/>
              <a:t>sind</a:t>
            </a:r>
            <a:r>
              <a:rPr lang="cs-CZ" sz="2800" dirty="0"/>
              <a:t>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zahlreichen</a:t>
            </a:r>
            <a:r>
              <a:rPr lang="cs-CZ" sz="2800" dirty="0"/>
              <a:t> </a:t>
            </a:r>
            <a:r>
              <a:rPr lang="cs-CZ" sz="2800" dirty="0" err="1"/>
              <a:t>Seen</a:t>
            </a:r>
            <a:r>
              <a:rPr lang="cs-CZ" sz="2800" dirty="0"/>
              <a:t>, vor </a:t>
            </a:r>
            <a:r>
              <a:rPr lang="cs-CZ" sz="2800" dirty="0" err="1"/>
              <a:t>allem</a:t>
            </a:r>
            <a:r>
              <a:rPr lang="cs-CZ" sz="2800" dirty="0"/>
              <a:t> </a:t>
            </a:r>
            <a:r>
              <a:rPr lang="cs-CZ" sz="2800" dirty="0" err="1"/>
              <a:t>im</a:t>
            </a:r>
            <a:r>
              <a:rPr lang="cs-CZ" sz="2800" dirty="0"/>
              <a:t> </a:t>
            </a:r>
            <a:r>
              <a:rPr lang="cs-CZ" sz="2800" dirty="0" err="1"/>
              <a:t>Salzkammergut</a:t>
            </a:r>
            <a:r>
              <a:rPr lang="cs-CZ" sz="2800" dirty="0"/>
              <a:t> </a:t>
            </a:r>
            <a:r>
              <a:rPr lang="cs-CZ" sz="2800" dirty="0" err="1"/>
              <a:t>gibt</a:t>
            </a:r>
            <a:r>
              <a:rPr lang="cs-CZ" sz="2800" dirty="0"/>
              <a:t> es </a:t>
            </a:r>
            <a:r>
              <a:rPr lang="cs-CZ" sz="2800" dirty="0" err="1"/>
              <a:t>viele</a:t>
            </a:r>
            <a:r>
              <a:rPr lang="cs-CZ" sz="2800" dirty="0"/>
              <a:t> </a:t>
            </a:r>
            <a:r>
              <a:rPr lang="cs-CZ" sz="2800" dirty="0" err="1"/>
              <a:t>Gletscherseen</a:t>
            </a:r>
            <a:r>
              <a:rPr lang="cs-CZ" sz="28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cs-CZ" sz="2800" dirty="0" err="1" smtClean="0"/>
              <a:t>Zu</a:t>
            </a:r>
            <a:r>
              <a:rPr lang="cs-CZ" sz="2800" dirty="0" smtClean="0"/>
              <a:t> </a:t>
            </a:r>
            <a:r>
              <a:rPr lang="cs-CZ" sz="2800" dirty="0"/>
              <a:t>den </a:t>
            </a:r>
            <a:r>
              <a:rPr lang="cs-CZ" sz="2800" dirty="0" err="1"/>
              <a:t>schönsten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bekanntesten</a:t>
            </a:r>
            <a:r>
              <a:rPr lang="cs-CZ" sz="2800" dirty="0"/>
              <a:t> </a:t>
            </a:r>
            <a:r>
              <a:rPr lang="cs-CZ" sz="2800" dirty="0" err="1" smtClean="0"/>
              <a:t>gehören</a:t>
            </a:r>
            <a:r>
              <a:rPr lang="cs-CZ" sz="2800" dirty="0" smtClean="0"/>
              <a:t>:</a:t>
            </a:r>
            <a:r>
              <a:rPr lang="cs-CZ" sz="2800" dirty="0"/>
              <a:t> </a:t>
            </a:r>
            <a:r>
              <a:rPr lang="cs-CZ" sz="2800" dirty="0" smtClean="0"/>
              <a:t>der </a:t>
            </a:r>
            <a:r>
              <a:rPr lang="cs-CZ" sz="2800" dirty="0" err="1"/>
              <a:t>Mondsee</a:t>
            </a:r>
            <a:r>
              <a:rPr lang="cs-CZ" sz="2800" dirty="0"/>
              <a:t>, </a:t>
            </a:r>
            <a:r>
              <a:rPr lang="cs-CZ" sz="2800" dirty="0" err="1"/>
              <a:t>Traunsee</a:t>
            </a:r>
            <a:r>
              <a:rPr lang="cs-CZ" sz="2800" dirty="0"/>
              <a:t>, </a:t>
            </a:r>
            <a:r>
              <a:rPr lang="cs-CZ" sz="2800" dirty="0" err="1"/>
              <a:t>Wolfgangssee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Hallstätter</a:t>
            </a:r>
            <a:r>
              <a:rPr lang="cs-CZ" sz="2800" dirty="0"/>
              <a:t> </a:t>
            </a:r>
            <a:r>
              <a:rPr lang="cs-CZ" sz="2800" dirty="0" err="1"/>
              <a:t>See</a:t>
            </a:r>
            <a:r>
              <a:rPr lang="cs-CZ" sz="2800" dirty="0"/>
              <a:t>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180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Österreichische</a:t>
            </a:r>
            <a:r>
              <a:rPr lang="cs-CZ" sz="4000" b="1" dirty="0"/>
              <a:t> </a:t>
            </a:r>
            <a:r>
              <a:rPr lang="cs-CZ" sz="4000" b="1" dirty="0" err="1"/>
              <a:t>Seen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 smtClean="0"/>
              <a:t>Außer</a:t>
            </a:r>
            <a:r>
              <a:rPr lang="cs-CZ" sz="2800" dirty="0" smtClean="0"/>
              <a:t> </a:t>
            </a:r>
            <a:r>
              <a:rPr lang="cs-CZ" sz="2800" dirty="0" err="1"/>
              <a:t>Salzkammergut</a:t>
            </a:r>
            <a:r>
              <a:rPr lang="cs-CZ" sz="2800" dirty="0"/>
              <a:t> </a:t>
            </a:r>
            <a:r>
              <a:rPr lang="cs-CZ" sz="2800" dirty="0" err="1"/>
              <a:t>gibt</a:t>
            </a:r>
            <a:r>
              <a:rPr lang="cs-CZ" sz="2800" dirty="0"/>
              <a:t> es </a:t>
            </a:r>
            <a:r>
              <a:rPr lang="cs-CZ" sz="2800" dirty="0" err="1"/>
              <a:t>viele</a:t>
            </a:r>
            <a:r>
              <a:rPr lang="cs-CZ" sz="2800" dirty="0"/>
              <a:t> </a:t>
            </a:r>
            <a:r>
              <a:rPr lang="cs-CZ" sz="2800" dirty="0" err="1"/>
              <a:t>wunderschöne</a:t>
            </a:r>
            <a:r>
              <a:rPr lang="cs-CZ" sz="2800" dirty="0"/>
              <a:t> </a:t>
            </a:r>
            <a:r>
              <a:rPr lang="cs-CZ" sz="2800" dirty="0" err="1"/>
              <a:t>Seen</a:t>
            </a:r>
            <a:r>
              <a:rPr lang="cs-CZ" sz="2800" dirty="0"/>
              <a:t> in </a:t>
            </a:r>
            <a:r>
              <a:rPr lang="cs-CZ" sz="2800" dirty="0" err="1"/>
              <a:t>Kärnten</a:t>
            </a:r>
            <a:r>
              <a:rPr lang="cs-CZ" sz="2800" dirty="0"/>
              <a:t>. Der </a:t>
            </a:r>
            <a:r>
              <a:rPr lang="cs-CZ" sz="2800" dirty="0" err="1"/>
              <a:t>bekannteste</a:t>
            </a:r>
            <a:r>
              <a:rPr lang="cs-CZ" sz="2800" dirty="0"/>
              <a:t> </a:t>
            </a:r>
            <a:r>
              <a:rPr lang="cs-CZ" sz="2800" dirty="0" err="1"/>
              <a:t>ist</a:t>
            </a:r>
            <a:r>
              <a:rPr lang="cs-CZ" sz="2800" dirty="0"/>
              <a:t> der </a:t>
            </a:r>
            <a:r>
              <a:rPr lang="cs-CZ" sz="2800" dirty="0" err="1"/>
              <a:t>Wörther</a:t>
            </a:r>
            <a:r>
              <a:rPr lang="cs-CZ" sz="2800" dirty="0"/>
              <a:t> </a:t>
            </a:r>
            <a:r>
              <a:rPr lang="cs-CZ" sz="2800" dirty="0" err="1"/>
              <a:t>See</a:t>
            </a:r>
            <a:r>
              <a:rPr lang="cs-CZ" sz="2800" dirty="0" smtClean="0"/>
              <a:t>.</a:t>
            </a:r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 </a:t>
            </a:r>
            <a:endParaRPr lang="cs-CZ" sz="2800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7" b="3319"/>
          <a:stretch/>
        </p:blipFill>
        <p:spPr bwMode="auto">
          <a:xfrm>
            <a:off x="1913044" y="2897745"/>
            <a:ext cx="5682208" cy="346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55577" y="5805264"/>
            <a:ext cx="100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791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Österreichische</a:t>
            </a:r>
            <a:r>
              <a:rPr lang="cs-CZ" sz="4000" b="1" dirty="0"/>
              <a:t> </a:t>
            </a:r>
            <a:r>
              <a:rPr lang="cs-CZ" sz="4000" b="1" dirty="0" err="1"/>
              <a:t>Seen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cs-CZ" sz="2800" dirty="0" err="1"/>
              <a:t>Einmalig</a:t>
            </a:r>
            <a:r>
              <a:rPr lang="cs-CZ" sz="2800" dirty="0"/>
              <a:t> in </a:t>
            </a:r>
            <a:r>
              <a:rPr lang="cs-CZ" sz="2800" dirty="0" err="1"/>
              <a:t>Mitteleuropa</a:t>
            </a:r>
            <a:r>
              <a:rPr lang="cs-CZ" sz="2800" dirty="0"/>
              <a:t> </a:t>
            </a:r>
            <a:r>
              <a:rPr lang="cs-CZ" sz="2800" dirty="0" err="1"/>
              <a:t>ist</a:t>
            </a:r>
            <a:r>
              <a:rPr lang="cs-CZ" sz="2800" dirty="0"/>
              <a:t> der </a:t>
            </a:r>
            <a:r>
              <a:rPr lang="cs-CZ" sz="2800" dirty="0" err="1"/>
              <a:t>leicht</a:t>
            </a:r>
            <a:r>
              <a:rPr lang="cs-CZ" sz="2800" dirty="0"/>
              <a:t> </a:t>
            </a:r>
            <a:r>
              <a:rPr lang="cs-CZ" sz="2800" dirty="0" err="1"/>
              <a:t>salzhaltige</a:t>
            </a:r>
            <a:r>
              <a:rPr lang="cs-CZ" sz="2800" dirty="0"/>
              <a:t>  </a:t>
            </a:r>
            <a:r>
              <a:rPr lang="cs-CZ" sz="2800" dirty="0" err="1"/>
              <a:t>Neusiedler</a:t>
            </a:r>
            <a:r>
              <a:rPr lang="cs-CZ" sz="2800" dirty="0"/>
              <a:t> </a:t>
            </a:r>
            <a:r>
              <a:rPr lang="cs-CZ" sz="2800" dirty="0" err="1"/>
              <a:t>See</a:t>
            </a:r>
            <a:r>
              <a:rPr lang="cs-CZ" sz="2800" dirty="0"/>
              <a:t> in Burgenland.  Er </a:t>
            </a:r>
            <a:r>
              <a:rPr lang="cs-CZ" sz="2800" dirty="0" err="1"/>
              <a:t>ist</a:t>
            </a:r>
            <a:r>
              <a:rPr lang="cs-CZ" sz="2800" dirty="0"/>
              <a:t> </a:t>
            </a:r>
            <a:r>
              <a:rPr lang="cs-CZ" sz="2800" dirty="0" err="1"/>
              <a:t>nur</a:t>
            </a:r>
            <a:r>
              <a:rPr lang="cs-CZ" sz="2800" dirty="0"/>
              <a:t> </a:t>
            </a:r>
            <a:r>
              <a:rPr lang="cs-CZ" sz="2800" dirty="0" err="1"/>
              <a:t>ein</a:t>
            </a:r>
            <a:r>
              <a:rPr lang="cs-CZ" sz="2800" dirty="0"/>
              <a:t> bis </a:t>
            </a:r>
            <a:r>
              <a:rPr lang="cs-CZ" sz="2800" dirty="0" err="1"/>
              <a:t>zwei</a:t>
            </a:r>
            <a:r>
              <a:rPr lang="cs-CZ" sz="2800" dirty="0"/>
              <a:t> Meter </a:t>
            </a:r>
            <a:r>
              <a:rPr lang="cs-CZ" sz="2800" dirty="0" err="1"/>
              <a:t>tief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bietet</a:t>
            </a:r>
            <a:r>
              <a:rPr lang="cs-CZ" sz="2800" dirty="0"/>
              <a:t> Lebensraum </a:t>
            </a:r>
            <a:r>
              <a:rPr lang="cs-CZ" sz="2800" dirty="0" err="1"/>
              <a:t>für</a:t>
            </a:r>
            <a:r>
              <a:rPr lang="cs-CZ" sz="2800" dirty="0"/>
              <a:t> </a:t>
            </a:r>
            <a:r>
              <a:rPr lang="cs-CZ" sz="2800" dirty="0" err="1"/>
              <a:t>viele</a:t>
            </a:r>
            <a:r>
              <a:rPr lang="cs-CZ" sz="2800" dirty="0"/>
              <a:t> </a:t>
            </a:r>
            <a:r>
              <a:rPr lang="cs-CZ" sz="2800" dirty="0" err="1"/>
              <a:t>geschützte</a:t>
            </a:r>
            <a:r>
              <a:rPr lang="cs-CZ" sz="2800" dirty="0"/>
              <a:t> </a:t>
            </a:r>
            <a:r>
              <a:rPr lang="cs-CZ" sz="2800" dirty="0" err="1"/>
              <a:t>Vogelarten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Wasserpflanzen</a:t>
            </a:r>
            <a:r>
              <a:rPr lang="cs-CZ" sz="2800" dirty="0"/>
              <a:t>.</a:t>
            </a:r>
          </a:p>
          <a:p>
            <a:r>
              <a:rPr lang="cs-CZ" sz="2800" dirty="0" err="1"/>
              <a:t>An</a:t>
            </a:r>
            <a:r>
              <a:rPr lang="cs-CZ" sz="2800" dirty="0"/>
              <a:t> der </a:t>
            </a:r>
            <a:r>
              <a:rPr lang="cs-CZ" sz="2800" dirty="0" err="1"/>
              <a:t>Grenze</a:t>
            </a:r>
            <a:r>
              <a:rPr lang="cs-CZ" sz="2800" dirty="0"/>
              <a:t> </a:t>
            </a:r>
            <a:r>
              <a:rPr lang="cs-CZ" sz="2800" dirty="0" err="1"/>
              <a:t>zur</a:t>
            </a:r>
            <a:r>
              <a:rPr lang="cs-CZ" sz="2800" dirty="0"/>
              <a:t> </a:t>
            </a:r>
            <a:r>
              <a:rPr lang="cs-CZ" sz="2800" dirty="0" err="1"/>
              <a:t>Schweiz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zu</a:t>
            </a:r>
            <a:r>
              <a:rPr lang="cs-CZ" sz="2800" dirty="0"/>
              <a:t> </a:t>
            </a:r>
            <a:r>
              <a:rPr lang="cs-CZ" sz="2800" dirty="0" err="1"/>
              <a:t>Deutschland</a:t>
            </a:r>
            <a:r>
              <a:rPr lang="cs-CZ" sz="2800" dirty="0"/>
              <a:t> </a:t>
            </a:r>
            <a:r>
              <a:rPr lang="cs-CZ" sz="2800" dirty="0" err="1"/>
              <a:t>liegt</a:t>
            </a:r>
            <a:r>
              <a:rPr lang="cs-CZ" sz="2800" dirty="0"/>
              <a:t> </a:t>
            </a:r>
            <a:r>
              <a:rPr lang="cs-CZ" sz="2800" dirty="0" err="1"/>
              <a:t>noch</a:t>
            </a:r>
            <a:r>
              <a:rPr lang="cs-CZ" sz="2800" dirty="0"/>
              <a:t> </a:t>
            </a:r>
            <a:r>
              <a:rPr lang="cs-CZ" sz="2800" dirty="0" err="1" smtClean="0"/>
              <a:t>touristisch</a:t>
            </a:r>
            <a:r>
              <a:rPr lang="cs-CZ" sz="2800" dirty="0" smtClean="0"/>
              <a:t> </a:t>
            </a:r>
            <a:r>
              <a:rPr lang="cs-CZ" sz="2800" dirty="0" err="1"/>
              <a:t>sehr</a:t>
            </a:r>
            <a:r>
              <a:rPr lang="cs-CZ" sz="2800" dirty="0"/>
              <a:t> </a:t>
            </a:r>
            <a:r>
              <a:rPr lang="cs-CZ" sz="2800" dirty="0" err="1"/>
              <a:t>beliebter</a:t>
            </a:r>
            <a:r>
              <a:rPr lang="cs-CZ" sz="2800" dirty="0"/>
              <a:t> </a:t>
            </a:r>
            <a:r>
              <a:rPr lang="cs-CZ" sz="2800" dirty="0" err="1"/>
              <a:t>Bodensee</a:t>
            </a:r>
            <a:r>
              <a:rPr lang="cs-CZ" sz="2800" dirty="0"/>
              <a:t>.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5"/>
          <a:stretch/>
        </p:blipFill>
        <p:spPr bwMode="auto">
          <a:xfrm>
            <a:off x="1763688" y="4160846"/>
            <a:ext cx="6408712" cy="26665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71600" y="6021288"/>
            <a:ext cx="76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39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Fragen</a:t>
            </a:r>
            <a:r>
              <a:rPr lang="cs-CZ" sz="4000" b="1" dirty="0"/>
              <a:t> </a:t>
            </a:r>
            <a:r>
              <a:rPr lang="cs-CZ" sz="4000" b="1" dirty="0" err="1"/>
              <a:t>zum</a:t>
            </a:r>
            <a:r>
              <a:rPr lang="cs-CZ" sz="4000" b="1" dirty="0"/>
              <a:t> </a:t>
            </a:r>
            <a:r>
              <a:rPr lang="cs-CZ" sz="4000" b="1" dirty="0" err="1"/>
              <a:t>Thema</a:t>
            </a:r>
            <a:r>
              <a:rPr lang="cs-CZ" sz="4000" b="1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800" dirty="0" err="1"/>
              <a:t>Wie</a:t>
            </a:r>
            <a:r>
              <a:rPr lang="cs-CZ" sz="2800" dirty="0"/>
              <a:t> </a:t>
            </a:r>
            <a:r>
              <a:rPr lang="cs-CZ" sz="2800" dirty="0" err="1" smtClean="0"/>
              <a:t>heißt</a:t>
            </a:r>
            <a:r>
              <a:rPr lang="cs-CZ" sz="2800" dirty="0" smtClean="0"/>
              <a:t> </a:t>
            </a:r>
            <a:r>
              <a:rPr lang="cs-CZ" sz="2800" dirty="0"/>
              <a:t>der </a:t>
            </a:r>
            <a:r>
              <a:rPr lang="cs-CZ" sz="2800" dirty="0" err="1"/>
              <a:t>wichtigste</a:t>
            </a:r>
            <a:r>
              <a:rPr lang="cs-CZ" sz="2800" dirty="0"/>
              <a:t> </a:t>
            </a:r>
            <a:r>
              <a:rPr lang="cs-CZ" sz="2800" dirty="0" err="1"/>
              <a:t>Fluss</a:t>
            </a:r>
            <a:r>
              <a:rPr lang="cs-CZ" sz="2800" dirty="0"/>
              <a:t> </a:t>
            </a:r>
            <a:r>
              <a:rPr lang="cs-CZ" sz="2800" dirty="0" err="1"/>
              <a:t>Österreichs</a:t>
            </a:r>
            <a:r>
              <a:rPr lang="cs-CZ" sz="2800" dirty="0"/>
              <a:t>?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800" dirty="0" err="1"/>
              <a:t>Wie</a:t>
            </a:r>
            <a:r>
              <a:rPr lang="cs-CZ" sz="2800" dirty="0"/>
              <a:t> </a:t>
            </a:r>
            <a:r>
              <a:rPr lang="cs-CZ" sz="2800" dirty="0" err="1" smtClean="0"/>
              <a:t>heißen</a:t>
            </a:r>
            <a:r>
              <a:rPr lang="cs-CZ" sz="2800" dirty="0" smtClean="0"/>
              <a:t> </a:t>
            </a:r>
            <a:r>
              <a:rPr lang="cs-CZ" sz="2800" dirty="0" err="1"/>
              <a:t>Nebenflüsse</a:t>
            </a:r>
            <a:r>
              <a:rPr lang="cs-CZ" sz="2800" dirty="0"/>
              <a:t> der </a:t>
            </a:r>
            <a:r>
              <a:rPr lang="cs-CZ" sz="2800" dirty="0" err="1"/>
              <a:t>Donau</a:t>
            </a:r>
            <a:r>
              <a:rPr lang="cs-CZ" sz="2800" dirty="0"/>
              <a:t>?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800" dirty="0"/>
              <a:t>In </a:t>
            </a:r>
            <a:r>
              <a:rPr lang="cs-CZ" sz="2800" dirty="0" err="1"/>
              <a:t>welchen</a:t>
            </a:r>
            <a:r>
              <a:rPr lang="cs-CZ" sz="2800" dirty="0"/>
              <a:t> </a:t>
            </a:r>
            <a:r>
              <a:rPr lang="cs-CZ" sz="2800" dirty="0" err="1"/>
              <a:t>Bundesländern</a:t>
            </a:r>
            <a:r>
              <a:rPr lang="cs-CZ" sz="2800" dirty="0"/>
              <a:t> </a:t>
            </a:r>
            <a:r>
              <a:rPr lang="cs-CZ" sz="2800" dirty="0" err="1"/>
              <a:t>gibt</a:t>
            </a:r>
            <a:r>
              <a:rPr lang="cs-CZ" sz="2800" dirty="0"/>
              <a:t> es </a:t>
            </a:r>
            <a:r>
              <a:rPr lang="cs-CZ" sz="2800" dirty="0" err="1"/>
              <a:t>viele</a:t>
            </a:r>
            <a:r>
              <a:rPr lang="cs-CZ" sz="2800" dirty="0"/>
              <a:t> </a:t>
            </a:r>
            <a:r>
              <a:rPr lang="cs-CZ" sz="2800" dirty="0" err="1"/>
              <a:t>Seen</a:t>
            </a:r>
            <a:r>
              <a:rPr lang="cs-CZ" sz="2800" dirty="0"/>
              <a:t>?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800" dirty="0" err="1"/>
              <a:t>Wie</a:t>
            </a:r>
            <a:r>
              <a:rPr lang="cs-CZ" sz="2800" dirty="0"/>
              <a:t> </a:t>
            </a:r>
            <a:r>
              <a:rPr lang="cs-CZ" sz="2800" dirty="0" err="1" smtClean="0"/>
              <a:t>heißen</a:t>
            </a:r>
            <a:r>
              <a:rPr lang="cs-CZ" sz="2800" dirty="0" smtClean="0"/>
              <a:t>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bekanntesten</a:t>
            </a:r>
            <a:r>
              <a:rPr lang="cs-CZ" sz="2800" dirty="0"/>
              <a:t> </a:t>
            </a:r>
            <a:r>
              <a:rPr lang="cs-CZ" sz="2800" dirty="0" err="1"/>
              <a:t>Seen</a:t>
            </a:r>
            <a:r>
              <a:rPr lang="cs-CZ" sz="2800" dirty="0"/>
              <a:t> </a:t>
            </a:r>
            <a:r>
              <a:rPr lang="cs-CZ" sz="2800" dirty="0" err="1"/>
              <a:t>Österreichs</a:t>
            </a:r>
            <a:r>
              <a:rPr lang="cs-CZ" sz="2800" dirty="0"/>
              <a:t>?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800" dirty="0" err="1"/>
              <a:t>Gibt</a:t>
            </a:r>
            <a:r>
              <a:rPr lang="cs-CZ" sz="2800" dirty="0"/>
              <a:t> es in </a:t>
            </a:r>
            <a:r>
              <a:rPr lang="cs-CZ" sz="2800" dirty="0" err="1"/>
              <a:t>Österreich</a:t>
            </a:r>
            <a:r>
              <a:rPr lang="cs-CZ" sz="2800" dirty="0"/>
              <a:t> </a:t>
            </a:r>
            <a:r>
              <a:rPr lang="cs-CZ" sz="2800" dirty="0" err="1"/>
              <a:t>einen</a:t>
            </a:r>
            <a:r>
              <a:rPr lang="cs-CZ" sz="2800" dirty="0"/>
              <a:t> </a:t>
            </a:r>
            <a:r>
              <a:rPr lang="cs-CZ" sz="2800" dirty="0" err="1"/>
              <a:t>salzhaltigen</a:t>
            </a:r>
            <a:r>
              <a:rPr lang="cs-CZ" sz="2800" dirty="0"/>
              <a:t> </a:t>
            </a:r>
            <a:r>
              <a:rPr lang="cs-CZ" sz="2800" dirty="0" err="1"/>
              <a:t>See</a:t>
            </a:r>
            <a:r>
              <a:rPr lang="cs-CZ" sz="2800" dirty="0"/>
              <a:t>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74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Antworten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Der </a:t>
            </a:r>
            <a:r>
              <a:rPr lang="cs-CZ" sz="2800" dirty="0" err="1" smtClean="0"/>
              <a:t>wichtigste</a:t>
            </a:r>
            <a:r>
              <a:rPr lang="cs-CZ" sz="2800" dirty="0" smtClean="0"/>
              <a:t> </a:t>
            </a:r>
            <a:r>
              <a:rPr lang="cs-CZ" sz="2800" dirty="0" err="1" smtClean="0"/>
              <a:t>Fluss</a:t>
            </a:r>
            <a:r>
              <a:rPr lang="cs-CZ" sz="2800" dirty="0" smtClean="0"/>
              <a:t> </a:t>
            </a:r>
            <a:r>
              <a:rPr lang="cs-CZ" sz="2800" dirty="0" err="1" smtClean="0"/>
              <a:t>Österreichs</a:t>
            </a:r>
            <a:r>
              <a:rPr lang="cs-CZ" sz="2800" dirty="0" smtClean="0"/>
              <a:t> </a:t>
            </a:r>
            <a:r>
              <a:rPr lang="cs-CZ" sz="2800" dirty="0" err="1" smtClean="0"/>
              <a:t>ist</a:t>
            </a:r>
            <a:r>
              <a:rPr lang="cs-CZ" sz="2800" dirty="0" smtClean="0"/>
              <a:t> </a:t>
            </a:r>
            <a:r>
              <a:rPr lang="cs-CZ" sz="2800" dirty="0" err="1" smtClean="0"/>
              <a:t>die</a:t>
            </a:r>
            <a:r>
              <a:rPr lang="cs-CZ" sz="2800" dirty="0" smtClean="0"/>
              <a:t> </a:t>
            </a:r>
            <a:r>
              <a:rPr lang="cs-CZ" sz="2800" dirty="0" err="1" smtClean="0"/>
              <a:t>Donau</a:t>
            </a:r>
            <a:r>
              <a:rPr lang="cs-CZ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err="1" smtClean="0"/>
              <a:t>Nebenflüsse</a:t>
            </a:r>
            <a:r>
              <a:rPr lang="cs-CZ" sz="2800" dirty="0" smtClean="0"/>
              <a:t> der </a:t>
            </a:r>
            <a:r>
              <a:rPr lang="cs-CZ" sz="2800" dirty="0" err="1" smtClean="0"/>
              <a:t>Donau</a:t>
            </a:r>
            <a:r>
              <a:rPr lang="cs-CZ" sz="2800" dirty="0" smtClean="0"/>
              <a:t> </a:t>
            </a:r>
            <a:r>
              <a:rPr lang="cs-CZ" sz="2800" dirty="0" err="1" smtClean="0"/>
              <a:t>sind</a:t>
            </a:r>
            <a:r>
              <a:rPr lang="cs-CZ" sz="2800" dirty="0" smtClean="0"/>
              <a:t> der Inn, </a:t>
            </a:r>
            <a:r>
              <a:rPr lang="cs-CZ" sz="2800" dirty="0" err="1" smtClean="0"/>
              <a:t>die</a:t>
            </a:r>
            <a:r>
              <a:rPr lang="cs-CZ" sz="2800" dirty="0" smtClean="0"/>
              <a:t> </a:t>
            </a:r>
            <a:r>
              <a:rPr lang="cs-CZ" sz="2800" dirty="0" err="1" smtClean="0"/>
              <a:t>Salzach</a:t>
            </a:r>
            <a:r>
              <a:rPr lang="cs-CZ" sz="2800" dirty="0" smtClean="0"/>
              <a:t>, der </a:t>
            </a:r>
            <a:r>
              <a:rPr lang="cs-CZ" sz="2800" dirty="0" err="1" smtClean="0"/>
              <a:t>Traun</a:t>
            </a:r>
            <a:r>
              <a:rPr lang="cs-CZ" sz="2800" dirty="0" smtClean="0"/>
              <a:t>, </a:t>
            </a:r>
            <a:r>
              <a:rPr lang="cs-CZ" sz="2800" dirty="0" err="1" smtClean="0"/>
              <a:t>Enns</a:t>
            </a:r>
            <a:r>
              <a:rPr lang="cs-CZ" sz="2800" dirty="0" smtClean="0"/>
              <a:t>, </a:t>
            </a:r>
            <a:r>
              <a:rPr lang="cs-CZ" sz="2800" dirty="0" err="1" smtClean="0"/>
              <a:t>Drau</a:t>
            </a:r>
            <a:r>
              <a:rPr lang="cs-CZ" sz="2800" dirty="0" smtClean="0"/>
              <a:t>, </a:t>
            </a:r>
            <a:r>
              <a:rPr lang="cs-CZ" sz="2800" dirty="0" err="1" smtClean="0"/>
              <a:t>Krems</a:t>
            </a:r>
            <a:r>
              <a:rPr lang="cs-CZ" sz="2800" dirty="0" smtClean="0"/>
              <a:t> </a:t>
            </a:r>
            <a:r>
              <a:rPr lang="cs-CZ" sz="2800" dirty="0" err="1" smtClean="0"/>
              <a:t>und</a:t>
            </a:r>
            <a:r>
              <a:rPr lang="cs-CZ" sz="2800" dirty="0" smtClean="0"/>
              <a:t> </a:t>
            </a:r>
            <a:r>
              <a:rPr lang="cs-CZ" sz="2800" dirty="0" err="1" smtClean="0"/>
              <a:t>March</a:t>
            </a:r>
            <a:r>
              <a:rPr lang="cs-CZ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err="1" smtClean="0"/>
              <a:t>Zahlreiche</a:t>
            </a:r>
            <a:r>
              <a:rPr lang="cs-CZ" sz="2800" dirty="0" smtClean="0"/>
              <a:t> </a:t>
            </a:r>
            <a:r>
              <a:rPr lang="cs-CZ" sz="2800" dirty="0" err="1" smtClean="0"/>
              <a:t>Seen</a:t>
            </a:r>
            <a:r>
              <a:rPr lang="cs-CZ" sz="2800" dirty="0" smtClean="0"/>
              <a:t> </a:t>
            </a:r>
            <a:r>
              <a:rPr lang="cs-CZ" sz="2800" dirty="0" err="1" smtClean="0"/>
              <a:t>befinden</a:t>
            </a:r>
            <a:r>
              <a:rPr lang="cs-CZ" sz="2800" dirty="0" smtClean="0"/>
              <a:t> </a:t>
            </a:r>
            <a:r>
              <a:rPr lang="cs-CZ" sz="2800" dirty="0" err="1" smtClean="0"/>
              <a:t>sich</a:t>
            </a:r>
            <a:r>
              <a:rPr lang="cs-CZ" sz="2800" dirty="0" smtClean="0"/>
              <a:t> vor </a:t>
            </a:r>
            <a:r>
              <a:rPr lang="cs-CZ" sz="2800" dirty="0" err="1" smtClean="0"/>
              <a:t>allem</a:t>
            </a:r>
            <a:r>
              <a:rPr lang="cs-CZ" sz="2800" dirty="0" smtClean="0"/>
              <a:t> in Salzburg (</a:t>
            </a:r>
            <a:r>
              <a:rPr lang="cs-CZ" sz="2800" dirty="0" err="1" smtClean="0"/>
              <a:t>im</a:t>
            </a:r>
            <a:r>
              <a:rPr lang="cs-CZ" sz="2800" dirty="0" smtClean="0"/>
              <a:t> </a:t>
            </a:r>
            <a:r>
              <a:rPr lang="cs-CZ" sz="2800" dirty="0" err="1" smtClean="0"/>
              <a:t>Salzkammergut</a:t>
            </a:r>
            <a:r>
              <a:rPr lang="cs-CZ" sz="2800" dirty="0" smtClean="0"/>
              <a:t>) </a:t>
            </a:r>
            <a:r>
              <a:rPr lang="cs-CZ" sz="2800" dirty="0" err="1" smtClean="0"/>
              <a:t>und</a:t>
            </a:r>
            <a:r>
              <a:rPr lang="cs-CZ" sz="2800" dirty="0" smtClean="0"/>
              <a:t> in </a:t>
            </a:r>
            <a:r>
              <a:rPr lang="cs-CZ" sz="2800" dirty="0" err="1" smtClean="0"/>
              <a:t>Kärnten</a:t>
            </a:r>
            <a:r>
              <a:rPr lang="cs-CZ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Die </a:t>
            </a:r>
            <a:r>
              <a:rPr lang="cs-CZ" sz="2800" dirty="0" err="1" smtClean="0"/>
              <a:t>bekanntesten</a:t>
            </a:r>
            <a:r>
              <a:rPr lang="cs-CZ" sz="2800" dirty="0" smtClean="0"/>
              <a:t> </a:t>
            </a:r>
            <a:r>
              <a:rPr lang="cs-CZ" sz="2800" dirty="0" err="1" smtClean="0"/>
              <a:t>Seen</a:t>
            </a:r>
            <a:r>
              <a:rPr lang="cs-CZ" sz="2800" dirty="0" smtClean="0"/>
              <a:t> </a:t>
            </a:r>
            <a:r>
              <a:rPr lang="cs-CZ" sz="2800" dirty="0" err="1" smtClean="0"/>
              <a:t>Österreichs</a:t>
            </a:r>
            <a:r>
              <a:rPr lang="cs-CZ" sz="2800" dirty="0" smtClean="0"/>
              <a:t> </a:t>
            </a:r>
            <a:r>
              <a:rPr lang="cs-CZ" sz="2800" dirty="0" err="1" smtClean="0"/>
              <a:t>sind</a:t>
            </a:r>
            <a:r>
              <a:rPr lang="cs-CZ" sz="2800" dirty="0" smtClean="0"/>
              <a:t>  z. B. der </a:t>
            </a:r>
            <a:r>
              <a:rPr lang="cs-CZ" sz="2800" dirty="0" err="1" smtClean="0"/>
              <a:t>Traunsee</a:t>
            </a:r>
            <a:r>
              <a:rPr lang="cs-CZ" sz="2800" dirty="0" smtClean="0"/>
              <a:t>, </a:t>
            </a:r>
            <a:r>
              <a:rPr lang="cs-CZ" sz="2800" dirty="0" err="1" smtClean="0"/>
              <a:t>Mondsee</a:t>
            </a:r>
            <a:r>
              <a:rPr lang="cs-CZ" sz="2800" dirty="0" smtClean="0"/>
              <a:t>, </a:t>
            </a:r>
            <a:r>
              <a:rPr lang="cs-CZ" sz="2800" dirty="0" err="1" smtClean="0"/>
              <a:t>Wolfgangssee</a:t>
            </a:r>
            <a:r>
              <a:rPr lang="cs-CZ" sz="2800" dirty="0" smtClean="0"/>
              <a:t>, </a:t>
            </a:r>
            <a:r>
              <a:rPr lang="cs-CZ" sz="2800" dirty="0" err="1" smtClean="0"/>
              <a:t>Hallstätter</a:t>
            </a:r>
            <a:r>
              <a:rPr lang="cs-CZ" sz="2800" dirty="0" smtClean="0"/>
              <a:t> </a:t>
            </a:r>
            <a:r>
              <a:rPr lang="cs-CZ" sz="2800" dirty="0" err="1" smtClean="0"/>
              <a:t>See</a:t>
            </a:r>
            <a:r>
              <a:rPr lang="cs-CZ" sz="2800" dirty="0" smtClean="0"/>
              <a:t> </a:t>
            </a:r>
            <a:r>
              <a:rPr lang="cs-CZ" sz="2800" dirty="0" err="1" smtClean="0"/>
              <a:t>und</a:t>
            </a:r>
            <a:r>
              <a:rPr lang="cs-CZ" sz="2800" dirty="0" smtClean="0"/>
              <a:t> </a:t>
            </a:r>
            <a:r>
              <a:rPr lang="cs-CZ" sz="2800" dirty="0" err="1" smtClean="0"/>
              <a:t>Wörther</a:t>
            </a:r>
            <a:r>
              <a:rPr lang="cs-CZ" sz="2800" dirty="0" smtClean="0"/>
              <a:t> </a:t>
            </a:r>
            <a:r>
              <a:rPr lang="cs-CZ" sz="2800" dirty="0" err="1" smtClean="0"/>
              <a:t>See</a:t>
            </a:r>
            <a:r>
              <a:rPr lang="cs-CZ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err="1" smtClean="0"/>
              <a:t>Ja</a:t>
            </a:r>
            <a:r>
              <a:rPr lang="cs-CZ" sz="2800" smtClean="0"/>
              <a:t>, </a:t>
            </a:r>
            <a:r>
              <a:rPr lang="cs-CZ" sz="2800" dirty="0" err="1" smtClean="0"/>
              <a:t>und</a:t>
            </a:r>
            <a:r>
              <a:rPr lang="cs-CZ" sz="2800" dirty="0" smtClean="0"/>
              <a:t> </a:t>
            </a:r>
            <a:r>
              <a:rPr lang="cs-CZ" sz="2800" dirty="0" err="1" smtClean="0"/>
              <a:t>zwar</a:t>
            </a:r>
            <a:r>
              <a:rPr lang="cs-CZ" sz="2800" dirty="0" smtClean="0"/>
              <a:t> </a:t>
            </a:r>
            <a:r>
              <a:rPr lang="cs-CZ" sz="2800" dirty="0" err="1" smtClean="0"/>
              <a:t>Neusiedler</a:t>
            </a:r>
            <a:r>
              <a:rPr lang="cs-CZ" sz="2800" dirty="0" smtClean="0"/>
              <a:t> </a:t>
            </a:r>
            <a:r>
              <a:rPr lang="cs-CZ" sz="2800" dirty="0" err="1" smtClean="0"/>
              <a:t>See</a:t>
            </a:r>
            <a:r>
              <a:rPr lang="cs-CZ" sz="2800" dirty="0" smtClean="0"/>
              <a:t> </a:t>
            </a:r>
            <a:r>
              <a:rPr lang="cs-CZ" sz="2800" dirty="0" err="1" smtClean="0"/>
              <a:t>im</a:t>
            </a:r>
            <a:r>
              <a:rPr lang="cs-CZ" sz="2800" dirty="0" smtClean="0"/>
              <a:t> Burgenland. 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5000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512</Words>
  <Application>Microsoft Office PowerPoint</Application>
  <PresentationFormat>Předvádění na obrazovce (4:3)</PresentationFormat>
  <Paragraphs>68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Flüsse und Seen Österreichs </vt:lpstr>
      <vt:lpstr>Die wichtigsten Flüsse</vt:lpstr>
      <vt:lpstr> Strom der Donau </vt:lpstr>
      <vt:lpstr>Alpenflüsse und der Rhein</vt:lpstr>
      <vt:lpstr>Österreichische Seen</vt:lpstr>
      <vt:lpstr>Österreichische Seen</vt:lpstr>
      <vt:lpstr>Österreichische Seen</vt:lpstr>
      <vt:lpstr>Fragen zum Thema:</vt:lpstr>
      <vt:lpstr>Antworten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vzdělávacího materiálu</dc:title>
  <dc:creator>Uzivatel</dc:creator>
  <cp:lastModifiedBy>Hana</cp:lastModifiedBy>
  <cp:revision>29</cp:revision>
  <dcterms:created xsi:type="dcterms:W3CDTF">2012-12-28T08:29:43Z</dcterms:created>
  <dcterms:modified xsi:type="dcterms:W3CDTF">2013-02-07T16:47:08Z</dcterms:modified>
</cp:coreProperties>
</file>