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92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accent5">
                <a:lumMod val="25000"/>
                <a:lumOff val="75000"/>
              </a:schemeClr>
            </a:gs>
            <a:gs pos="34000">
              <a:schemeClr val="bg1">
                <a:alpha val="85000"/>
                <a:lumMod val="62000"/>
                <a:lumOff val="38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bg1"/>
            </a:gs>
            <a:gs pos="34000">
              <a:schemeClr val="bg1">
                <a:alpha val="85000"/>
                <a:lumMod val="62000"/>
                <a:lumOff val="38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 </a:t>
            </a:r>
            <a:r>
              <a:rPr lang="cs-CZ" sz="2800" b="1" dirty="0" err="1" smtClean="0"/>
              <a:t>Wasserkraftwerke</a:t>
            </a:r>
            <a:r>
              <a:rPr lang="cs-CZ" sz="2800" b="1" dirty="0" smtClean="0"/>
              <a:t>, </a:t>
            </a:r>
            <a:r>
              <a:rPr lang="cs-CZ" sz="2800" b="1" dirty="0" err="1" smtClean="0"/>
              <a:t>Landwirtschaft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Österreichs</a:t>
            </a:r>
            <a:endParaRPr lang="cs-CZ" sz="28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78688320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 Německý jazyk - reálie německy mluvících zemí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25. 2. 2013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 čtyřletého a 8. ročník osmiletého G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Zemědělství a vodní zdroje Rakouska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Doplnění a procvičení učiva semináře z německého jazyka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smtClean="0"/>
                        <a:t>Hana Davidová Kubinová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VY_22_INOVACE_04_NKUB14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38718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Wasserkraftwerke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cs-CZ" sz="2800" dirty="0" err="1"/>
              <a:t>Österreich</a:t>
            </a:r>
            <a:r>
              <a:rPr lang="cs-CZ" sz="2800" dirty="0"/>
              <a:t> </a:t>
            </a:r>
            <a:r>
              <a:rPr lang="cs-CZ" sz="2800" dirty="0" err="1"/>
              <a:t>gehört</a:t>
            </a:r>
            <a:r>
              <a:rPr lang="cs-CZ" sz="2800" dirty="0"/>
              <a:t> </a:t>
            </a:r>
            <a:r>
              <a:rPr lang="cs-CZ" sz="2800" dirty="0" err="1"/>
              <a:t>zu</a:t>
            </a:r>
            <a:r>
              <a:rPr lang="cs-CZ" sz="2800" dirty="0"/>
              <a:t> den </a:t>
            </a:r>
            <a:r>
              <a:rPr lang="cs-CZ" sz="2800" dirty="0" err="1"/>
              <a:t>wichtigsten</a:t>
            </a:r>
            <a:r>
              <a:rPr lang="cs-CZ" sz="2800" dirty="0"/>
              <a:t> </a:t>
            </a:r>
            <a:r>
              <a:rPr lang="cs-CZ" sz="2800" dirty="0" err="1"/>
              <a:t>Produzenten</a:t>
            </a:r>
            <a:r>
              <a:rPr lang="cs-CZ" sz="2800" dirty="0"/>
              <a:t> </a:t>
            </a:r>
            <a:r>
              <a:rPr lang="cs-CZ" sz="2800" dirty="0" err="1"/>
              <a:t>hydroelektrischen</a:t>
            </a:r>
            <a:r>
              <a:rPr lang="cs-CZ" sz="2800" dirty="0"/>
              <a:t> </a:t>
            </a:r>
            <a:r>
              <a:rPr lang="cs-CZ" sz="2800" dirty="0" err="1"/>
              <a:t>Stroms</a:t>
            </a:r>
            <a:r>
              <a:rPr lang="cs-CZ" sz="2800" dirty="0"/>
              <a:t> in </a:t>
            </a:r>
            <a:r>
              <a:rPr lang="cs-CZ" sz="2800" dirty="0" smtClean="0"/>
              <a:t>Europa.</a:t>
            </a:r>
          </a:p>
          <a:p>
            <a:pPr>
              <a:spcAft>
                <a:spcPts val="1200"/>
              </a:spcAft>
            </a:pPr>
            <a:r>
              <a:rPr lang="cs-CZ" sz="2800" dirty="0" smtClean="0"/>
              <a:t>Von </a:t>
            </a:r>
            <a:r>
              <a:rPr lang="cs-CZ" sz="2800" dirty="0" err="1" smtClean="0"/>
              <a:t>reichen</a:t>
            </a:r>
            <a:r>
              <a:rPr lang="cs-CZ" sz="2800" dirty="0" smtClean="0"/>
              <a:t> </a:t>
            </a:r>
            <a:r>
              <a:rPr lang="cs-CZ" sz="2800" dirty="0" err="1" smtClean="0"/>
              <a:t>Wasserenergiequellen</a:t>
            </a:r>
            <a:r>
              <a:rPr lang="cs-CZ" sz="2800" dirty="0" smtClean="0"/>
              <a:t> </a:t>
            </a:r>
            <a:r>
              <a:rPr lang="cs-CZ" sz="2800" dirty="0" err="1" smtClean="0"/>
              <a:t>ist</a:t>
            </a:r>
            <a:r>
              <a:rPr lang="cs-CZ" sz="2800" dirty="0" smtClean="0"/>
              <a:t> </a:t>
            </a:r>
            <a:r>
              <a:rPr lang="cs-CZ" sz="2800" dirty="0" err="1" smtClean="0"/>
              <a:t>v.a</a:t>
            </a:r>
            <a:r>
              <a:rPr lang="cs-CZ" sz="2800" dirty="0" smtClean="0"/>
              <a:t>. </a:t>
            </a:r>
            <a:r>
              <a:rPr lang="cs-CZ" sz="2800" dirty="0" err="1" smtClean="0"/>
              <a:t>österreichische</a:t>
            </a:r>
            <a:r>
              <a:rPr lang="cs-CZ" sz="2800" dirty="0" smtClean="0"/>
              <a:t> Industrie </a:t>
            </a:r>
            <a:r>
              <a:rPr lang="cs-CZ" sz="2800" dirty="0" err="1" smtClean="0"/>
              <a:t>abhängig</a:t>
            </a:r>
            <a:r>
              <a:rPr lang="cs-CZ" sz="2800" dirty="0" smtClean="0"/>
              <a:t>. </a:t>
            </a:r>
          </a:p>
          <a:p>
            <a:pPr>
              <a:spcAft>
                <a:spcPts val="1200"/>
              </a:spcAft>
            </a:pPr>
            <a:r>
              <a:rPr lang="cs-CZ" sz="2800" dirty="0" smtClean="0"/>
              <a:t>Die </a:t>
            </a:r>
            <a:r>
              <a:rPr lang="cs-CZ" sz="2800" dirty="0" err="1"/>
              <a:t>größten</a:t>
            </a:r>
            <a:r>
              <a:rPr lang="cs-CZ" sz="2800" dirty="0"/>
              <a:t> </a:t>
            </a:r>
            <a:r>
              <a:rPr lang="cs-CZ" sz="2800" dirty="0" err="1"/>
              <a:t>Wasserkraftwerke</a:t>
            </a:r>
            <a:r>
              <a:rPr lang="cs-CZ" sz="2800" dirty="0"/>
              <a:t> </a:t>
            </a:r>
            <a:r>
              <a:rPr lang="cs-CZ" sz="2800" dirty="0" err="1"/>
              <a:t>wurden</a:t>
            </a:r>
            <a:r>
              <a:rPr lang="cs-CZ" sz="2800" dirty="0"/>
              <a:t> </a:t>
            </a:r>
            <a:r>
              <a:rPr lang="cs-CZ" sz="2800" dirty="0" err="1"/>
              <a:t>an</a:t>
            </a:r>
            <a:r>
              <a:rPr lang="cs-CZ" sz="2800" dirty="0"/>
              <a:t> den </a:t>
            </a:r>
            <a:r>
              <a:rPr lang="cs-CZ" sz="2800" dirty="0" err="1"/>
              <a:t>Flüssen</a:t>
            </a:r>
            <a:r>
              <a:rPr lang="cs-CZ" sz="2800" dirty="0"/>
              <a:t> </a:t>
            </a:r>
            <a:r>
              <a:rPr lang="cs-CZ" sz="2800" dirty="0" err="1"/>
              <a:t>Donau</a:t>
            </a:r>
            <a:r>
              <a:rPr lang="cs-CZ" sz="2800" dirty="0"/>
              <a:t>, Inn, </a:t>
            </a:r>
            <a:r>
              <a:rPr lang="cs-CZ" sz="2800" dirty="0" err="1"/>
              <a:t>Drau</a:t>
            </a:r>
            <a:r>
              <a:rPr lang="cs-CZ" sz="2800" dirty="0"/>
              <a:t>, </a:t>
            </a:r>
            <a:r>
              <a:rPr lang="cs-CZ" sz="2800" dirty="0" err="1"/>
              <a:t>Salzach</a:t>
            </a:r>
            <a:r>
              <a:rPr lang="cs-CZ" sz="2800" dirty="0"/>
              <a:t> </a:t>
            </a:r>
            <a:r>
              <a:rPr lang="cs-CZ" sz="2800" dirty="0" err="1"/>
              <a:t>und</a:t>
            </a:r>
            <a:r>
              <a:rPr lang="cs-CZ" sz="2800" dirty="0"/>
              <a:t> </a:t>
            </a:r>
            <a:r>
              <a:rPr lang="cs-CZ" sz="2800" dirty="0" err="1"/>
              <a:t>Enns</a:t>
            </a:r>
            <a:r>
              <a:rPr lang="cs-CZ" sz="2800" dirty="0"/>
              <a:t> </a:t>
            </a:r>
            <a:r>
              <a:rPr lang="cs-CZ" sz="2800" dirty="0" err="1"/>
              <a:t>gebaut</a:t>
            </a:r>
            <a:r>
              <a:rPr lang="cs-CZ" sz="2800" dirty="0"/>
              <a:t>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2219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 smtClean="0"/>
              <a:t>Wasserkraftwerk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im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Zillertal</a:t>
            </a:r>
            <a:endParaRPr lang="cs-CZ" sz="4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40316"/>
            <a:ext cx="6981348" cy="3935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707904" y="5860717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1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8799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Landwirtschaft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Von der </a:t>
            </a:r>
            <a:r>
              <a:rPr lang="cs-CZ" sz="2800" dirty="0" err="1" smtClean="0"/>
              <a:t>Gesamtfläche</a:t>
            </a:r>
            <a:r>
              <a:rPr lang="cs-CZ" sz="2800" dirty="0" smtClean="0"/>
              <a:t> </a:t>
            </a:r>
            <a:r>
              <a:rPr lang="cs-CZ" sz="2800" dirty="0" err="1" smtClean="0"/>
              <a:t>Österreichs</a:t>
            </a:r>
            <a:r>
              <a:rPr lang="cs-CZ" sz="2800" dirty="0" smtClean="0"/>
              <a:t> </a:t>
            </a:r>
            <a:r>
              <a:rPr lang="cs-CZ" sz="2800" dirty="0" err="1" smtClean="0"/>
              <a:t>entfallen</a:t>
            </a:r>
            <a:r>
              <a:rPr lang="cs-CZ" sz="2800" dirty="0" smtClean="0"/>
              <a:t> </a:t>
            </a:r>
            <a:r>
              <a:rPr lang="cs-CZ" sz="2800" dirty="0" err="1" smtClean="0"/>
              <a:t>nur</a:t>
            </a:r>
            <a:r>
              <a:rPr lang="cs-CZ" sz="2800" dirty="0" smtClean="0"/>
              <a:t> 19%  </a:t>
            </a:r>
            <a:r>
              <a:rPr lang="cs-CZ" sz="2800" dirty="0" err="1" smtClean="0"/>
              <a:t>auf</a:t>
            </a:r>
            <a:r>
              <a:rPr lang="cs-CZ" sz="2800" dirty="0" smtClean="0"/>
              <a:t> </a:t>
            </a:r>
            <a:r>
              <a:rPr lang="cs-CZ" sz="2800" dirty="0" err="1" smtClean="0"/>
              <a:t>Ackerland</a:t>
            </a:r>
            <a:r>
              <a:rPr lang="cs-CZ" sz="2800" dirty="0" smtClean="0"/>
              <a:t> </a:t>
            </a:r>
            <a:r>
              <a:rPr lang="cs-CZ" sz="2800" dirty="0" err="1" smtClean="0"/>
              <a:t>und</a:t>
            </a:r>
            <a:r>
              <a:rPr lang="cs-CZ" sz="2800" dirty="0" smtClean="0"/>
              <a:t> 26 % </a:t>
            </a:r>
            <a:r>
              <a:rPr lang="cs-CZ" sz="2800" dirty="0" err="1" smtClean="0"/>
              <a:t>auf</a:t>
            </a:r>
            <a:r>
              <a:rPr lang="cs-CZ" sz="2800" dirty="0" smtClean="0"/>
              <a:t> </a:t>
            </a:r>
            <a:r>
              <a:rPr lang="cs-CZ" sz="2800" dirty="0" err="1" smtClean="0"/>
              <a:t>Grünland</a:t>
            </a:r>
            <a:r>
              <a:rPr lang="cs-CZ" sz="2800" dirty="0" smtClean="0"/>
              <a:t> – </a:t>
            </a:r>
            <a:r>
              <a:rPr lang="cs-CZ" sz="2800" dirty="0" err="1" smtClean="0"/>
              <a:t>trotzdem</a:t>
            </a:r>
            <a:r>
              <a:rPr lang="cs-CZ" sz="2800" dirty="0" smtClean="0"/>
              <a:t> </a:t>
            </a:r>
            <a:r>
              <a:rPr lang="cs-CZ" sz="2800" dirty="0" err="1" smtClean="0"/>
              <a:t>produzieren</a:t>
            </a:r>
            <a:r>
              <a:rPr lang="cs-CZ" sz="2800" dirty="0" smtClean="0"/>
              <a:t> </a:t>
            </a:r>
            <a:r>
              <a:rPr lang="cs-CZ" sz="2800" dirty="0" err="1" smtClean="0"/>
              <a:t>landwirtschaftliche</a:t>
            </a:r>
            <a:r>
              <a:rPr lang="cs-CZ" sz="2800" dirty="0" smtClean="0"/>
              <a:t> </a:t>
            </a:r>
            <a:r>
              <a:rPr lang="cs-CZ" sz="2800" dirty="0" err="1" smtClean="0"/>
              <a:t>Betriebe</a:t>
            </a:r>
            <a:r>
              <a:rPr lang="cs-CZ" sz="2800" dirty="0" smtClean="0"/>
              <a:t> 100% des </a:t>
            </a:r>
            <a:r>
              <a:rPr lang="cs-CZ" sz="2800" dirty="0" err="1" smtClean="0"/>
              <a:t>Nahrungsmittelbedarfes</a:t>
            </a:r>
            <a:r>
              <a:rPr lang="cs-CZ" sz="2800" dirty="0" smtClean="0"/>
              <a:t> </a:t>
            </a:r>
            <a:r>
              <a:rPr lang="cs-CZ" sz="2800" dirty="0" err="1" smtClean="0"/>
              <a:t>Österreichs</a:t>
            </a:r>
            <a:r>
              <a:rPr lang="cs-CZ" sz="2800" dirty="0" smtClean="0"/>
              <a:t>.</a:t>
            </a:r>
          </a:p>
          <a:p>
            <a:r>
              <a:rPr lang="cs-CZ" sz="2800" dirty="0" err="1"/>
              <a:t>L</a:t>
            </a:r>
            <a:r>
              <a:rPr lang="cs-CZ" sz="2800" dirty="0" err="1" smtClean="0"/>
              <a:t>andwirtschaftliche</a:t>
            </a:r>
            <a:r>
              <a:rPr lang="cs-CZ" sz="2800" dirty="0" smtClean="0"/>
              <a:t> </a:t>
            </a:r>
            <a:r>
              <a:rPr lang="cs-CZ" sz="2800" dirty="0" err="1"/>
              <a:t>Produktion</a:t>
            </a:r>
            <a:r>
              <a:rPr lang="cs-CZ" sz="2800" dirty="0"/>
              <a:t> </a:t>
            </a:r>
            <a:r>
              <a:rPr lang="cs-CZ" sz="2800" dirty="0" err="1"/>
              <a:t>ist</a:t>
            </a:r>
            <a:r>
              <a:rPr lang="cs-CZ" sz="2800" dirty="0"/>
              <a:t> </a:t>
            </a:r>
            <a:r>
              <a:rPr lang="cs-CZ" sz="2800" dirty="0" err="1"/>
              <a:t>sehr</a:t>
            </a:r>
            <a:r>
              <a:rPr lang="cs-CZ" sz="2800" dirty="0"/>
              <a:t> </a:t>
            </a:r>
            <a:r>
              <a:rPr lang="cs-CZ" sz="2800" dirty="0" err="1"/>
              <a:t>intensiv</a:t>
            </a:r>
            <a:r>
              <a:rPr lang="cs-CZ" sz="2800" dirty="0"/>
              <a:t>. Es </a:t>
            </a:r>
            <a:r>
              <a:rPr lang="cs-CZ" sz="2800" dirty="0" err="1"/>
              <a:t>werden</a:t>
            </a:r>
            <a:r>
              <a:rPr lang="cs-CZ" sz="2800" dirty="0"/>
              <a:t> </a:t>
            </a:r>
            <a:r>
              <a:rPr lang="cs-CZ" sz="2800" dirty="0" err="1"/>
              <a:t>Getreide</a:t>
            </a:r>
            <a:r>
              <a:rPr lang="cs-CZ" sz="2800" dirty="0"/>
              <a:t>, </a:t>
            </a:r>
            <a:r>
              <a:rPr lang="cs-CZ" sz="2800" dirty="0" err="1"/>
              <a:t>Mais</a:t>
            </a:r>
            <a:r>
              <a:rPr lang="cs-CZ" sz="2800" dirty="0"/>
              <a:t>, Obst, </a:t>
            </a:r>
            <a:r>
              <a:rPr lang="cs-CZ" sz="2800" dirty="0" err="1"/>
              <a:t>Gemüse</a:t>
            </a:r>
            <a:r>
              <a:rPr lang="cs-CZ" sz="2800" dirty="0"/>
              <a:t>, </a:t>
            </a:r>
            <a:r>
              <a:rPr lang="cs-CZ" sz="2800" dirty="0" err="1"/>
              <a:t>Wein</a:t>
            </a:r>
            <a:r>
              <a:rPr lang="cs-CZ" sz="2800" dirty="0"/>
              <a:t>, </a:t>
            </a:r>
            <a:r>
              <a:rPr lang="cs-CZ" sz="2800" dirty="0" err="1"/>
              <a:t>Kartoffeln</a:t>
            </a:r>
            <a:r>
              <a:rPr lang="cs-CZ" sz="2800" dirty="0"/>
              <a:t> </a:t>
            </a:r>
            <a:r>
              <a:rPr lang="cs-CZ" sz="2800" dirty="0" err="1"/>
              <a:t>und</a:t>
            </a:r>
            <a:r>
              <a:rPr lang="cs-CZ" sz="2800" dirty="0"/>
              <a:t> </a:t>
            </a:r>
            <a:r>
              <a:rPr lang="cs-CZ" sz="2800" dirty="0" err="1"/>
              <a:t>Zuckerrübe</a:t>
            </a:r>
            <a:r>
              <a:rPr lang="cs-CZ" sz="2800" dirty="0"/>
              <a:t> </a:t>
            </a:r>
            <a:r>
              <a:rPr lang="cs-CZ" sz="2800" dirty="0" err="1"/>
              <a:t>angebaut</a:t>
            </a:r>
            <a:r>
              <a:rPr lang="cs-CZ" sz="2800" dirty="0" smtClean="0"/>
              <a:t>.</a:t>
            </a:r>
          </a:p>
          <a:p>
            <a:r>
              <a:rPr lang="cs-CZ" sz="2800" dirty="0" smtClean="0"/>
              <a:t>Die </a:t>
            </a:r>
            <a:r>
              <a:rPr lang="cs-CZ" sz="2800" dirty="0" err="1"/>
              <a:t>wichtigsten</a:t>
            </a:r>
            <a:r>
              <a:rPr lang="cs-CZ" sz="2800" dirty="0"/>
              <a:t> </a:t>
            </a:r>
            <a:r>
              <a:rPr lang="cs-CZ" sz="2800" dirty="0" err="1"/>
              <a:t>landwirtschaftlichen</a:t>
            </a:r>
            <a:r>
              <a:rPr lang="cs-CZ" sz="2800" dirty="0"/>
              <a:t> </a:t>
            </a:r>
            <a:r>
              <a:rPr lang="cs-CZ" sz="2800" dirty="0" err="1"/>
              <a:t>Gebiete</a:t>
            </a:r>
            <a:r>
              <a:rPr lang="cs-CZ" sz="2800" dirty="0"/>
              <a:t> </a:t>
            </a:r>
            <a:r>
              <a:rPr lang="cs-CZ" sz="2800" dirty="0" err="1"/>
              <a:t>sind</a:t>
            </a:r>
            <a:r>
              <a:rPr lang="cs-CZ" sz="2800" dirty="0"/>
              <a:t> </a:t>
            </a:r>
            <a:r>
              <a:rPr lang="cs-CZ" sz="2800" dirty="0" err="1"/>
              <a:t>das</a:t>
            </a:r>
            <a:r>
              <a:rPr lang="cs-CZ" sz="2800" dirty="0"/>
              <a:t> </a:t>
            </a:r>
            <a:r>
              <a:rPr lang="cs-CZ" sz="2800" dirty="0" err="1"/>
              <a:t>nördliche</a:t>
            </a:r>
            <a:r>
              <a:rPr lang="cs-CZ" sz="2800" dirty="0"/>
              <a:t> </a:t>
            </a:r>
            <a:r>
              <a:rPr lang="cs-CZ" sz="2800" dirty="0" err="1"/>
              <a:t>Alpenvorland</a:t>
            </a:r>
            <a:r>
              <a:rPr lang="cs-CZ" sz="2800" dirty="0"/>
              <a:t> </a:t>
            </a:r>
            <a:r>
              <a:rPr lang="cs-CZ" sz="2800" dirty="0" err="1" smtClean="0"/>
              <a:t>und</a:t>
            </a:r>
            <a:r>
              <a:rPr lang="cs-CZ" sz="2800" dirty="0" smtClean="0"/>
              <a:t> </a:t>
            </a:r>
            <a:r>
              <a:rPr lang="cs-CZ" sz="2800" dirty="0" err="1" smtClean="0"/>
              <a:t>die</a:t>
            </a:r>
            <a:r>
              <a:rPr lang="cs-CZ" sz="2800" dirty="0" smtClean="0"/>
              <a:t> </a:t>
            </a:r>
            <a:r>
              <a:rPr lang="cs-CZ" sz="2800" dirty="0" err="1"/>
              <a:t>beiden</a:t>
            </a:r>
            <a:r>
              <a:rPr lang="cs-CZ" sz="2800" dirty="0"/>
              <a:t> </a:t>
            </a:r>
            <a:r>
              <a:rPr lang="cs-CZ" sz="2800" dirty="0" err="1"/>
              <a:t>Ufer</a:t>
            </a:r>
            <a:r>
              <a:rPr lang="cs-CZ" sz="2800" dirty="0"/>
              <a:t> d</a:t>
            </a:r>
            <a:r>
              <a:rPr lang="cs-CZ" dirty="0"/>
              <a:t>er </a:t>
            </a:r>
            <a:r>
              <a:rPr lang="cs-CZ" sz="2800" dirty="0" err="1"/>
              <a:t>Donau</a:t>
            </a:r>
            <a:r>
              <a:rPr lang="cs-CZ" sz="2800" dirty="0"/>
              <a:t>.  </a:t>
            </a:r>
          </a:p>
          <a:p>
            <a:pPr marL="0" indent="0">
              <a:buNone/>
            </a:pP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85280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Landwirtschaft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err="1"/>
              <a:t>Sehr</a:t>
            </a:r>
            <a:r>
              <a:rPr lang="cs-CZ" sz="2800" dirty="0"/>
              <a:t> </a:t>
            </a:r>
            <a:r>
              <a:rPr lang="cs-CZ" sz="2800" dirty="0" err="1"/>
              <a:t>wichtig</a:t>
            </a:r>
            <a:r>
              <a:rPr lang="cs-CZ" sz="2800" dirty="0"/>
              <a:t> </a:t>
            </a:r>
            <a:r>
              <a:rPr lang="cs-CZ" sz="2800" dirty="0" err="1"/>
              <a:t>sind</a:t>
            </a:r>
            <a:r>
              <a:rPr lang="cs-CZ" sz="2800" dirty="0"/>
              <a:t> </a:t>
            </a:r>
            <a:r>
              <a:rPr lang="cs-CZ" sz="2800" dirty="0" err="1"/>
              <a:t>die</a:t>
            </a:r>
            <a:r>
              <a:rPr lang="cs-CZ" sz="2800" dirty="0"/>
              <a:t> </a:t>
            </a:r>
            <a:r>
              <a:rPr lang="cs-CZ" sz="2800" dirty="0" err="1"/>
              <a:t>Forstwirtschaft</a:t>
            </a:r>
            <a:r>
              <a:rPr lang="cs-CZ" sz="2800" dirty="0"/>
              <a:t> </a:t>
            </a:r>
            <a:r>
              <a:rPr lang="cs-CZ" sz="2800" dirty="0" err="1"/>
              <a:t>und</a:t>
            </a:r>
            <a:r>
              <a:rPr lang="cs-CZ" sz="2800" dirty="0"/>
              <a:t> </a:t>
            </a:r>
            <a:r>
              <a:rPr lang="cs-CZ" sz="2800" dirty="0" err="1"/>
              <a:t>Viehzucht</a:t>
            </a:r>
            <a:r>
              <a:rPr lang="cs-CZ" sz="2800" dirty="0" smtClean="0"/>
              <a:t>.</a:t>
            </a:r>
          </a:p>
          <a:p>
            <a:r>
              <a:rPr lang="cs-CZ" sz="2800" dirty="0" err="1" smtClean="0"/>
              <a:t>Auf</a:t>
            </a:r>
            <a:r>
              <a:rPr lang="cs-CZ" sz="2800" dirty="0" smtClean="0"/>
              <a:t> </a:t>
            </a:r>
            <a:r>
              <a:rPr lang="cs-CZ" sz="2800" dirty="0" err="1" smtClean="0"/>
              <a:t>Viehzucht</a:t>
            </a:r>
            <a:r>
              <a:rPr lang="cs-CZ" sz="2800" dirty="0" smtClean="0"/>
              <a:t> </a:t>
            </a:r>
            <a:r>
              <a:rPr lang="cs-CZ" sz="2800" dirty="0" err="1" smtClean="0"/>
              <a:t>spezialisiert</a:t>
            </a:r>
            <a:r>
              <a:rPr lang="cs-CZ" sz="2800" dirty="0" smtClean="0"/>
              <a:t> man </a:t>
            </a:r>
            <a:r>
              <a:rPr lang="cs-CZ" sz="2800" dirty="0" err="1" smtClean="0"/>
              <a:t>sich</a:t>
            </a:r>
            <a:r>
              <a:rPr lang="cs-CZ" sz="2800" dirty="0" smtClean="0"/>
              <a:t> v. a. </a:t>
            </a:r>
            <a:r>
              <a:rPr lang="cs-CZ" sz="2800" dirty="0" err="1" smtClean="0"/>
              <a:t>im</a:t>
            </a:r>
            <a:r>
              <a:rPr lang="cs-CZ" sz="2800" dirty="0" smtClean="0"/>
              <a:t> </a:t>
            </a:r>
            <a:r>
              <a:rPr lang="cs-CZ" sz="2800" dirty="0" err="1" smtClean="0"/>
              <a:t>Mittelgebirge</a:t>
            </a:r>
            <a:r>
              <a:rPr lang="cs-CZ" sz="2800" dirty="0" smtClean="0"/>
              <a:t>.</a:t>
            </a:r>
          </a:p>
          <a:p>
            <a:r>
              <a:rPr lang="cs-CZ" sz="2800" dirty="0" err="1" smtClean="0"/>
              <a:t>Das</a:t>
            </a:r>
            <a:r>
              <a:rPr lang="cs-CZ" sz="2800" dirty="0" smtClean="0"/>
              <a:t> </a:t>
            </a:r>
            <a:r>
              <a:rPr lang="cs-CZ" sz="2800" dirty="0" err="1" smtClean="0"/>
              <a:t>Hochgebirgsgebiet</a:t>
            </a:r>
            <a:r>
              <a:rPr lang="cs-CZ" sz="2800" dirty="0" smtClean="0"/>
              <a:t> </a:t>
            </a:r>
            <a:r>
              <a:rPr lang="cs-CZ" sz="2800" dirty="0" err="1" smtClean="0"/>
              <a:t>bietet</a:t>
            </a:r>
            <a:r>
              <a:rPr lang="cs-CZ" sz="2800" dirty="0" smtClean="0"/>
              <a:t> </a:t>
            </a:r>
            <a:r>
              <a:rPr lang="cs-CZ" sz="2800" dirty="0" err="1" smtClean="0"/>
              <a:t>die</a:t>
            </a:r>
            <a:r>
              <a:rPr lang="cs-CZ" sz="2800" dirty="0" smtClean="0"/>
              <a:t> </a:t>
            </a:r>
            <a:r>
              <a:rPr lang="cs-CZ" sz="2800" dirty="0" err="1" smtClean="0"/>
              <a:t>Möglichkeit</a:t>
            </a:r>
            <a:r>
              <a:rPr lang="cs-CZ" sz="2800" dirty="0" smtClean="0"/>
              <a:t> </a:t>
            </a:r>
            <a:r>
              <a:rPr lang="cs-CZ" sz="2800" dirty="0" err="1" smtClean="0"/>
              <a:t>zur</a:t>
            </a:r>
            <a:r>
              <a:rPr lang="cs-CZ" sz="2800" dirty="0" smtClean="0"/>
              <a:t> </a:t>
            </a:r>
            <a:r>
              <a:rPr lang="cs-CZ" sz="2800" dirty="0" err="1" smtClean="0"/>
              <a:t>Forstwirtschaft</a:t>
            </a:r>
            <a:r>
              <a:rPr lang="cs-CZ" sz="2800" dirty="0" smtClean="0"/>
              <a:t>.</a:t>
            </a:r>
          </a:p>
          <a:p>
            <a:r>
              <a:rPr lang="cs-CZ" sz="2800" dirty="0" smtClean="0"/>
              <a:t>Die </a:t>
            </a:r>
            <a:r>
              <a:rPr lang="cs-CZ" sz="2800" dirty="0" err="1" smtClean="0"/>
              <a:t>Wälder</a:t>
            </a:r>
            <a:r>
              <a:rPr lang="cs-CZ" sz="2800" dirty="0" smtClean="0"/>
              <a:t> </a:t>
            </a:r>
            <a:r>
              <a:rPr lang="cs-CZ" sz="2800" dirty="0" err="1" smtClean="0"/>
              <a:t>bedecken</a:t>
            </a:r>
            <a:r>
              <a:rPr lang="cs-CZ" sz="2800" dirty="0" smtClean="0"/>
              <a:t> </a:t>
            </a:r>
            <a:r>
              <a:rPr lang="cs-CZ" sz="2800" dirty="0" err="1" smtClean="0"/>
              <a:t>etwa</a:t>
            </a:r>
            <a:r>
              <a:rPr lang="cs-CZ" sz="2800" smtClean="0"/>
              <a:t> 46 % </a:t>
            </a:r>
            <a:r>
              <a:rPr lang="cs-CZ" sz="2800" dirty="0" smtClean="0"/>
              <a:t>der </a:t>
            </a:r>
            <a:r>
              <a:rPr lang="cs-CZ" sz="2800" dirty="0" err="1" smtClean="0"/>
              <a:t>gesamten</a:t>
            </a:r>
            <a:r>
              <a:rPr lang="cs-CZ" sz="2800" dirty="0" smtClean="0"/>
              <a:t> </a:t>
            </a:r>
            <a:r>
              <a:rPr lang="cs-CZ" sz="2800" dirty="0" err="1" smtClean="0"/>
              <a:t>Landesfläche</a:t>
            </a:r>
            <a:r>
              <a:rPr lang="cs-CZ" sz="2800" dirty="0" smtClean="0"/>
              <a:t>. 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2147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 smtClean="0"/>
              <a:t>Fragen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cs-CZ" sz="2800" dirty="0" err="1"/>
              <a:t>An</a:t>
            </a:r>
            <a:r>
              <a:rPr lang="cs-CZ" sz="2800" dirty="0"/>
              <a:t> </a:t>
            </a:r>
            <a:r>
              <a:rPr lang="cs-CZ" sz="2800" dirty="0" err="1"/>
              <a:t>welchen</a:t>
            </a:r>
            <a:r>
              <a:rPr lang="cs-CZ" sz="2800" dirty="0"/>
              <a:t> </a:t>
            </a:r>
            <a:r>
              <a:rPr lang="cs-CZ" sz="2800" dirty="0" err="1"/>
              <a:t>Flüssen</a:t>
            </a:r>
            <a:r>
              <a:rPr lang="cs-CZ" sz="2800" dirty="0"/>
              <a:t> </a:t>
            </a:r>
            <a:r>
              <a:rPr lang="cs-CZ" sz="2800" dirty="0" err="1"/>
              <a:t>wurden</a:t>
            </a:r>
            <a:r>
              <a:rPr lang="cs-CZ" sz="2800" dirty="0"/>
              <a:t> </a:t>
            </a:r>
            <a:r>
              <a:rPr lang="cs-CZ" sz="2800" dirty="0" err="1"/>
              <a:t>die</a:t>
            </a:r>
            <a:r>
              <a:rPr lang="cs-CZ" sz="2800" dirty="0"/>
              <a:t> </a:t>
            </a:r>
            <a:r>
              <a:rPr lang="cs-CZ" sz="2800" dirty="0" err="1"/>
              <a:t>wichtigsten</a:t>
            </a:r>
            <a:r>
              <a:rPr lang="cs-CZ" sz="2800" dirty="0"/>
              <a:t> </a:t>
            </a:r>
            <a:r>
              <a:rPr lang="cs-CZ" sz="2800" dirty="0" err="1"/>
              <a:t>Wasserkraftwerke</a:t>
            </a:r>
            <a:r>
              <a:rPr lang="cs-CZ" sz="2800" dirty="0"/>
              <a:t> </a:t>
            </a:r>
            <a:r>
              <a:rPr lang="cs-CZ" sz="2800" dirty="0" err="1"/>
              <a:t>gebaut</a:t>
            </a:r>
            <a:r>
              <a:rPr lang="cs-CZ" sz="2800" dirty="0" smtClean="0"/>
              <a:t>?</a:t>
            </a:r>
          </a:p>
          <a:p>
            <a:pPr marL="514350" lvl="0" indent="-514350">
              <a:buFont typeface="+mj-lt"/>
              <a:buAutoNum type="arabicPeriod"/>
            </a:pPr>
            <a:endParaRPr lang="cs-CZ" sz="2800" dirty="0"/>
          </a:p>
          <a:p>
            <a:pPr marL="514350" indent="-514350">
              <a:buFont typeface="+mj-lt"/>
              <a:buAutoNum type="arabicPeriod"/>
            </a:pPr>
            <a:r>
              <a:rPr lang="cs-CZ" sz="2800" dirty="0" err="1"/>
              <a:t>Was</a:t>
            </a:r>
            <a:r>
              <a:rPr lang="cs-CZ" sz="2800" dirty="0"/>
              <a:t> </a:t>
            </a:r>
            <a:r>
              <a:rPr lang="cs-CZ" sz="2800" dirty="0" err="1"/>
              <a:t>wird</a:t>
            </a:r>
            <a:r>
              <a:rPr lang="cs-CZ" sz="2800" dirty="0"/>
              <a:t> in </a:t>
            </a:r>
            <a:r>
              <a:rPr lang="cs-CZ" sz="2800" dirty="0" err="1"/>
              <a:t>Österreich</a:t>
            </a:r>
            <a:r>
              <a:rPr lang="cs-CZ" sz="2800" dirty="0"/>
              <a:t> </a:t>
            </a:r>
            <a:r>
              <a:rPr lang="cs-CZ" sz="2800" dirty="0" err="1"/>
              <a:t>angebaut</a:t>
            </a:r>
            <a:r>
              <a:rPr lang="cs-CZ" sz="28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/>
          </a:p>
          <a:p>
            <a:pPr marL="514350" indent="-514350">
              <a:buFont typeface="+mj-lt"/>
              <a:buAutoNum type="arabicPeriod"/>
            </a:pPr>
            <a:r>
              <a:rPr lang="cs-CZ" sz="2800" dirty="0" err="1" smtClean="0"/>
              <a:t>Wo</a:t>
            </a:r>
            <a:r>
              <a:rPr lang="cs-CZ" sz="2800" dirty="0" smtClean="0"/>
              <a:t> </a:t>
            </a:r>
            <a:r>
              <a:rPr lang="cs-CZ" sz="2800" dirty="0" err="1" smtClean="0"/>
              <a:t>befinden</a:t>
            </a:r>
            <a:r>
              <a:rPr lang="cs-CZ" sz="2800" dirty="0" smtClean="0"/>
              <a:t> </a:t>
            </a:r>
            <a:r>
              <a:rPr lang="cs-CZ" sz="2800" dirty="0" err="1" smtClean="0"/>
              <a:t>sich</a:t>
            </a:r>
            <a:r>
              <a:rPr lang="cs-CZ" sz="2800" dirty="0" smtClean="0"/>
              <a:t> </a:t>
            </a:r>
            <a:r>
              <a:rPr lang="cs-CZ" sz="2800" dirty="0" err="1" smtClean="0"/>
              <a:t>die</a:t>
            </a:r>
            <a:r>
              <a:rPr lang="cs-CZ" sz="2800" dirty="0" smtClean="0"/>
              <a:t> </a:t>
            </a:r>
            <a:r>
              <a:rPr lang="cs-CZ" sz="2800" dirty="0" err="1" smtClean="0"/>
              <a:t>wichtigsten</a:t>
            </a:r>
            <a:r>
              <a:rPr lang="cs-CZ" sz="2800" dirty="0" smtClean="0"/>
              <a:t> </a:t>
            </a:r>
            <a:r>
              <a:rPr lang="cs-CZ" sz="2800" dirty="0" err="1" smtClean="0"/>
              <a:t>landwirtschaftlichen</a:t>
            </a:r>
            <a:r>
              <a:rPr lang="cs-CZ" sz="2800" dirty="0" smtClean="0"/>
              <a:t> </a:t>
            </a:r>
            <a:r>
              <a:rPr lang="cs-CZ" sz="2800" dirty="0" err="1" smtClean="0"/>
              <a:t>Gebiete</a:t>
            </a:r>
            <a:r>
              <a:rPr lang="cs-CZ" sz="2800" dirty="0" smtClean="0"/>
              <a:t> </a:t>
            </a:r>
            <a:r>
              <a:rPr lang="cs-CZ" sz="2800" dirty="0" err="1" smtClean="0"/>
              <a:t>Österreichs</a:t>
            </a:r>
            <a:r>
              <a:rPr lang="cs-CZ" sz="28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/>
          </a:p>
          <a:p>
            <a:pPr marL="0" indent="0">
              <a:buNone/>
            </a:pPr>
            <a:endParaRPr lang="cs-CZ" sz="2800" dirty="0" smtClean="0"/>
          </a:p>
          <a:p>
            <a:pPr marL="514350" indent="-514350">
              <a:buFont typeface="+mj-lt"/>
              <a:buAutoNum type="arabicPeriod"/>
            </a:pPr>
            <a:endParaRPr lang="cs-CZ" sz="2800" dirty="0"/>
          </a:p>
          <a:p>
            <a:pPr marL="514350" indent="-514350">
              <a:buFont typeface="+mj-lt"/>
              <a:buAutoNum type="arabicPeriod"/>
            </a:pPr>
            <a:endParaRPr lang="cs-CZ" sz="2800" dirty="0"/>
          </a:p>
          <a:p>
            <a:pPr marL="514350" lvl="0" indent="-514350">
              <a:buFont typeface="+mj-lt"/>
              <a:buAutoNum type="arabicPeriod"/>
            </a:pP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5109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 smtClean="0"/>
              <a:t>Antworten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cs-CZ" sz="2800" dirty="0"/>
              <a:t>Die </a:t>
            </a:r>
            <a:r>
              <a:rPr lang="cs-CZ" sz="2800" dirty="0" err="1"/>
              <a:t>meisten</a:t>
            </a:r>
            <a:r>
              <a:rPr lang="cs-CZ" sz="2800" dirty="0"/>
              <a:t> </a:t>
            </a:r>
            <a:r>
              <a:rPr lang="cs-CZ" sz="2800" dirty="0" err="1"/>
              <a:t>Wasserkraftwerke</a:t>
            </a:r>
            <a:r>
              <a:rPr lang="cs-CZ" sz="2800" dirty="0"/>
              <a:t> </a:t>
            </a:r>
            <a:r>
              <a:rPr lang="cs-CZ" sz="2800" dirty="0" err="1"/>
              <a:t>wurden</a:t>
            </a:r>
            <a:r>
              <a:rPr lang="cs-CZ" sz="2800" dirty="0"/>
              <a:t> </a:t>
            </a:r>
            <a:r>
              <a:rPr lang="cs-CZ" sz="2800" dirty="0" err="1"/>
              <a:t>an</a:t>
            </a:r>
            <a:r>
              <a:rPr lang="cs-CZ" sz="2800" dirty="0"/>
              <a:t> den </a:t>
            </a:r>
            <a:r>
              <a:rPr lang="cs-CZ" sz="2800" dirty="0" err="1"/>
              <a:t>Flüssen</a:t>
            </a:r>
            <a:r>
              <a:rPr lang="cs-CZ" sz="2800" dirty="0"/>
              <a:t> </a:t>
            </a:r>
            <a:r>
              <a:rPr lang="cs-CZ" sz="2800" dirty="0" err="1"/>
              <a:t>Donau</a:t>
            </a:r>
            <a:r>
              <a:rPr lang="cs-CZ" sz="2800" dirty="0"/>
              <a:t>, Inn, </a:t>
            </a:r>
            <a:r>
              <a:rPr lang="cs-CZ" sz="2800" dirty="0" err="1"/>
              <a:t>Drau</a:t>
            </a:r>
            <a:r>
              <a:rPr lang="cs-CZ" sz="2800" dirty="0"/>
              <a:t>, </a:t>
            </a:r>
            <a:r>
              <a:rPr lang="cs-CZ" sz="2800" dirty="0" err="1"/>
              <a:t>Salzach</a:t>
            </a:r>
            <a:r>
              <a:rPr lang="cs-CZ" sz="2800" dirty="0"/>
              <a:t> </a:t>
            </a:r>
            <a:r>
              <a:rPr lang="cs-CZ" sz="2800" dirty="0" err="1"/>
              <a:t>und</a:t>
            </a:r>
            <a:r>
              <a:rPr lang="cs-CZ" sz="2800" dirty="0"/>
              <a:t> </a:t>
            </a:r>
            <a:r>
              <a:rPr lang="cs-CZ" sz="2800" dirty="0" err="1"/>
              <a:t>Enns</a:t>
            </a:r>
            <a:r>
              <a:rPr lang="cs-CZ" sz="2800" dirty="0"/>
              <a:t> </a:t>
            </a:r>
            <a:r>
              <a:rPr lang="cs-CZ" sz="2800" dirty="0" err="1"/>
              <a:t>gebaut</a:t>
            </a:r>
            <a:r>
              <a:rPr lang="cs-CZ" sz="2800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cs-CZ" sz="2800" dirty="0"/>
          </a:p>
          <a:p>
            <a:pPr marL="514350" lvl="0" indent="-514350">
              <a:buFont typeface="+mj-lt"/>
              <a:buAutoNum type="arabicPeriod"/>
            </a:pPr>
            <a:r>
              <a:rPr lang="cs-CZ" sz="2800" dirty="0"/>
              <a:t>In </a:t>
            </a:r>
            <a:r>
              <a:rPr lang="cs-CZ" sz="2800" dirty="0" err="1"/>
              <a:t>Österreich</a:t>
            </a:r>
            <a:r>
              <a:rPr lang="cs-CZ" sz="2800" dirty="0"/>
              <a:t> </a:t>
            </a:r>
            <a:r>
              <a:rPr lang="cs-CZ" sz="2800" dirty="0" err="1"/>
              <a:t>werden</a:t>
            </a:r>
            <a:r>
              <a:rPr lang="cs-CZ" sz="2800" dirty="0"/>
              <a:t> </a:t>
            </a:r>
            <a:r>
              <a:rPr lang="cs-CZ" sz="2800" dirty="0" err="1"/>
              <a:t>Getreide</a:t>
            </a:r>
            <a:r>
              <a:rPr lang="cs-CZ" sz="2800" dirty="0"/>
              <a:t>, </a:t>
            </a:r>
            <a:r>
              <a:rPr lang="cs-CZ" sz="2800" dirty="0" err="1"/>
              <a:t>Mais</a:t>
            </a:r>
            <a:r>
              <a:rPr lang="cs-CZ" sz="2800" dirty="0"/>
              <a:t>, Obst, </a:t>
            </a:r>
            <a:r>
              <a:rPr lang="cs-CZ" sz="2800" dirty="0" err="1"/>
              <a:t>Gemüse</a:t>
            </a:r>
            <a:r>
              <a:rPr lang="cs-CZ" sz="2800" dirty="0"/>
              <a:t>, </a:t>
            </a:r>
            <a:r>
              <a:rPr lang="cs-CZ" sz="2800" dirty="0" err="1"/>
              <a:t>Wein</a:t>
            </a:r>
            <a:r>
              <a:rPr lang="cs-CZ" sz="2800" dirty="0"/>
              <a:t>, </a:t>
            </a:r>
            <a:r>
              <a:rPr lang="cs-CZ" sz="2800" dirty="0" err="1"/>
              <a:t>Kartoffeln</a:t>
            </a:r>
            <a:r>
              <a:rPr lang="cs-CZ" sz="2800" dirty="0"/>
              <a:t> </a:t>
            </a:r>
            <a:r>
              <a:rPr lang="cs-CZ" sz="2800" dirty="0" err="1"/>
              <a:t>und</a:t>
            </a:r>
            <a:r>
              <a:rPr lang="cs-CZ" sz="2800" dirty="0"/>
              <a:t> </a:t>
            </a:r>
            <a:r>
              <a:rPr lang="cs-CZ" sz="2800" dirty="0" err="1"/>
              <a:t>Zuckerrübe</a:t>
            </a:r>
            <a:r>
              <a:rPr lang="cs-CZ" sz="2800" dirty="0"/>
              <a:t> </a:t>
            </a:r>
            <a:r>
              <a:rPr lang="cs-CZ" sz="2800" dirty="0" err="1"/>
              <a:t>angebaut</a:t>
            </a:r>
            <a:r>
              <a:rPr lang="cs-CZ" sz="2800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cs-CZ" sz="2800" dirty="0"/>
          </a:p>
          <a:p>
            <a:pPr marL="514350" indent="-514350">
              <a:buFont typeface="+mj-lt"/>
              <a:buAutoNum type="arabicPeriod"/>
            </a:pPr>
            <a:r>
              <a:rPr lang="cs-CZ" sz="2800" dirty="0"/>
              <a:t>Die </a:t>
            </a:r>
            <a:r>
              <a:rPr lang="cs-CZ" sz="2800" dirty="0" err="1"/>
              <a:t>wichtigsten</a:t>
            </a:r>
            <a:r>
              <a:rPr lang="cs-CZ" sz="2800" dirty="0"/>
              <a:t> </a:t>
            </a:r>
            <a:r>
              <a:rPr lang="cs-CZ" sz="2800" dirty="0" err="1"/>
              <a:t>landwirtschaftlichen</a:t>
            </a:r>
            <a:r>
              <a:rPr lang="cs-CZ" sz="2800" dirty="0"/>
              <a:t> </a:t>
            </a:r>
            <a:r>
              <a:rPr lang="cs-CZ" sz="2800" dirty="0" err="1"/>
              <a:t>Gebiete</a:t>
            </a:r>
            <a:r>
              <a:rPr lang="cs-CZ" sz="2800" dirty="0"/>
              <a:t> </a:t>
            </a:r>
            <a:r>
              <a:rPr lang="cs-CZ" sz="2800" dirty="0" err="1"/>
              <a:t>sind</a:t>
            </a:r>
            <a:r>
              <a:rPr lang="cs-CZ" sz="2800" dirty="0"/>
              <a:t> </a:t>
            </a:r>
            <a:r>
              <a:rPr lang="cs-CZ" sz="2800" dirty="0" err="1"/>
              <a:t>das</a:t>
            </a:r>
            <a:r>
              <a:rPr lang="cs-CZ" sz="2800" dirty="0"/>
              <a:t> </a:t>
            </a:r>
            <a:r>
              <a:rPr lang="cs-CZ" sz="2800" dirty="0" err="1"/>
              <a:t>nördliche</a:t>
            </a:r>
            <a:r>
              <a:rPr lang="cs-CZ" sz="2800" dirty="0"/>
              <a:t> </a:t>
            </a:r>
            <a:r>
              <a:rPr lang="cs-CZ" sz="2800" dirty="0" err="1"/>
              <a:t>Alpenvorland</a:t>
            </a:r>
            <a:r>
              <a:rPr lang="cs-CZ" sz="2800" dirty="0"/>
              <a:t> </a:t>
            </a:r>
            <a:r>
              <a:rPr lang="cs-CZ" sz="2800" dirty="0" err="1"/>
              <a:t>und</a:t>
            </a:r>
            <a:r>
              <a:rPr lang="cs-CZ" sz="2800" dirty="0"/>
              <a:t> </a:t>
            </a:r>
            <a:r>
              <a:rPr lang="cs-CZ" sz="2800" dirty="0" err="1"/>
              <a:t>die</a:t>
            </a:r>
            <a:r>
              <a:rPr lang="cs-CZ" sz="2800" dirty="0"/>
              <a:t> </a:t>
            </a:r>
            <a:r>
              <a:rPr lang="cs-CZ" sz="2800" dirty="0" err="1"/>
              <a:t>beiden</a:t>
            </a:r>
            <a:r>
              <a:rPr lang="cs-CZ" sz="2800" dirty="0"/>
              <a:t> </a:t>
            </a:r>
            <a:r>
              <a:rPr lang="cs-CZ" sz="2800" dirty="0" err="1"/>
              <a:t>Ufer</a:t>
            </a:r>
            <a:r>
              <a:rPr lang="cs-CZ" sz="2800" dirty="0"/>
              <a:t> der </a:t>
            </a:r>
            <a:r>
              <a:rPr lang="cs-CZ" sz="2800" dirty="0" err="1"/>
              <a:t>Donau</a:t>
            </a:r>
            <a:r>
              <a:rPr lang="cs-CZ" sz="2800" dirty="0"/>
              <a:t>.  </a:t>
            </a:r>
          </a:p>
          <a:p>
            <a:pPr marL="0" lvl="0" indent="0">
              <a:buNone/>
            </a:pPr>
            <a:endParaRPr lang="cs-CZ" sz="2800" dirty="0" smtClean="0"/>
          </a:p>
          <a:p>
            <a:pPr marL="514350" lvl="0" indent="-514350">
              <a:buFont typeface="+mj-lt"/>
              <a:buAutoNum type="arabicPeriod"/>
            </a:pPr>
            <a:endParaRPr lang="cs-CZ" sz="2800" dirty="0"/>
          </a:p>
          <a:p>
            <a:pPr marL="514350" lvl="0" indent="-514350">
              <a:buFont typeface="+mj-lt"/>
              <a:buAutoNum type="arabicPeriod"/>
            </a:pPr>
            <a:endParaRPr lang="cs-CZ" sz="2800" dirty="0" smtClean="0"/>
          </a:p>
          <a:p>
            <a:pPr marL="514350" lvl="0" indent="-514350">
              <a:buFont typeface="+mj-lt"/>
              <a:buAutoNum type="arabicPeriod"/>
            </a:pPr>
            <a:endParaRPr lang="cs-CZ" sz="2800" dirty="0"/>
          </a:p>
          <a:p>
            <a:pPr marL="514350" lvl="0" indent="-514350">
              <a:buFont typeface="+mj-lt"/>
              <a:buAutoNum type="arabicPeriod"/>
            </a:pPr>
            <a:endParaRPr lang="cs-CZ" sz="2800" dirty="0" smtClean="0"/>
          </a:p>
          <a:p>
            <a:pPr marL="514350" lvl="0" indent="-514350">
              <a:buFont typeface="+mj-lt"/>
              <a:buAutoNum type="arabicPeriod"/>
            </a:pPr>
            <a:endParaRPr lang="cs-CZ" sz="2800" dirty="0"/>
          </a:p>
          <a:p>
            <a:pPr marL="514350" lvl="0" indent="-514350">
              <a:buFont typeface="+mj-lt"/>
              <a:buAutoNum type="arabicPeriod"/>
            </a:pPr>
            <a:endParaRPr lang="cs-CZ" sz="28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3927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Informační zdroje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dirty="0"/>
              <a:t>HOMOLKOVÁ, Božena. </a:t>
            </a:r>
            <a:r>
              <a:rPr lang="cs-CZ" sz="1800" i="1" dirty="0"/>
              <a:t>Reálie německy mluvících zemí</a:t>
            </a:r>
            <a:r>
              <a:rPr lang="cs-CZ" sz="1800" dirty="0"/>
              <a:t>. Plzeň: Fraus, 1997, ISBN 80-7238-329-9. </a:t>
            </a:r>
          </a:p>
          <a:p>
            <a:pPr marL="0" indent="0">
              <a:buNone/>
            </a:pPr>
            <a:r>
              <a:rPr lang="cs-CZ" sz="1800" dirty="0"/>
              <a:t>JUSTOVÁ, Hana. </a:t>
            </a:r>
            <a:r>
              <a:rPr lang="cs-CZ" sz="1800" i="1" dirty="0" err="1"/>
              <a:t>Deutschsprachige</a:t>
            </a:r>
            <a:r>
              <a:rPr lang="cs-CZ" sz="1800" i="1" dirty="0"/>
              <a:t> </a:t>
            </a:r>
            <a:r>
              <a:rPr lang="cs-CZ" sz="1800" i="1" dirty="0" err="1"/>
              <a:t>Länder</a:t>
            </a:r>
            <a:r>
              <a:rPr lang="cs-CZ" sz="1800" dirty="0"/>
              <a:t>. Havlíčkův Brod: Fragment, 1992, ISBN 80-901070-3-6. 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 smtClean="0"/>
              <a:t>Obr.: BÖHRINGER</a:t>
            </a:r>
            <a:r>
              <a:rPr lang="cs-CZ" sz="1800" dirty="0"/>
              <a:t>, Friedrich. </a:t>
            </a:r>
            <a:r>
              <a:rPr lang="cs-CZ" sz="1800" i="1" dirty="0"/>
              <a:t>http://commons.wikimedia.org</a:t>
            </a:r>
            <a:r>
              <a:rPr lang="cs-CZ" sz="1800" dirty="0"/>
              <a:t> [online]. [cit. </a:t>
            </a:r>
            <a:r>
              <a:rPr lang="cs-CZ" sz="1800" dirty="0" smtClean="0"/>
              <a:t>25.2.2013</a:t>
            </a:r>
            <a:r>
              <a:rPr lang="cs-CZ" sz="1800" dirty="0"/>
              <a:t>]. Dostupný na WWW: http://commons.wikimedia.org/wiki/File:Schlegeisspeicher_Panorama_vom_Berliner_H%C3%B6henweg_Nr_526_in_den_Zillertaler_Alpen.jpg?uselang=cs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9992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357</Words>
  <Application>Microsoft Office PowerPoint</Application>
  <PresentationFormat>Předvádění na obrazovce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 Wasserkraftwerke, Landwirtschaft Österreichs</vt:lpstr>
      <vt:lpstr>Wasserkraftwerke</vt:lpstr>
      <vt:lpstr>Wasserkraftwerk im Zillertal</vt:lpstr>
      <vt:lpstr>Landwirtschaft</vt:lpstr>
      <vt:lpstr>Landwirtschaft</vt:lpstr>
      <vt:lpstr>Fragen</vt:lpstr>
      <vt:lpstr>Antworten</vt:lpstr>
      <vt:lpstr>Informační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kolajova</cp:lastModifiedBy>
  <cp:revision>20</cp:revision>
  <dcterms:created xsi:type="dcterms:W3CDTF">2012-12-28T08:29:43Z</dcterms:created>
  <dcterms:modified xsi:type="dcterms:W3CDTF">2014-04-15T14:21:13Z</dcterms:modified>
</cp:coreProperties>
</file>