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972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IMG_0180_-_Wien_-_Stephansdom_3.jpg" TargetMode="External"/><Relationship Id="rId13" Type="http://schemas.openxmlformats.org/officeDocument/2006/relationships/hyperlink" Target="http://commons.wikimedia.org/wiki/File:Weltliche_Schatzkammer_Wien_(265).JPG" TargetMode="External"/><Relationship Id="rId3" Type="http://schemas.openxmlformats.org/officeDocument/2006/relationships/hyperlink" Target="http://de.wikipedia.org/wiki/Datei:Wien_in_Austria.svg" TargetMode="External"/><Relationship Id="rId7" Type="http://schemas.openxmlformats.org/officeDocument/2006/relationships/hyperlink" Target="http://commons.wikimedia.org/wiki/File:Spanische_Hofreitschule3,_Vienna.jpg" TargetMode="External"/><Relationship Id="rId12" Type="http://schemas.openxmlformats.org/officeDocument/2006/relationships/hyperlink" Target="http://commons.wikimedia.org/wiki/File:Prater_riesenrad.jpg" TargetMode="External"/><Relationship Id="rId2" Type="http://schemas.openxmlformats.org/officeDocument/2006/relationships/hyperlink" Target="http://www.de.wikipedia.org/wiki/Wi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Wien_Hofburg_Neue_Burg_Heldenplatz.jpg" TargetMode="External"/><Relationship Id="rId11" Type="http://schemas.openxmlformats.org/officeDocument/2006/relationships/hyperlink" Target="http://de.wikipedia.org/w/index.php?title=Datei:Fassade_Hunderwasserhaus_Wien.jpg" TargetMode="External"/><Relationship Id="rId5" Type="http://schemas.openxmlformats.org/officeDocument/2006/relationships/hyperlink" Target="http://commons.wikimedia.org/wiki/File:Fiaker_Vienna_October_2006_004.jpg" TargetMode="External"/><Relationship Id="rId10" Type="http://schemas.openxmlformats.org/officeDocument/2006/relationships/hyperlink" Target="http://commons.wikimedia.org/wiki/File:Oper_z03.JPG" TargetMode="External"/><Relationship Id="rId4" Type="http://schemas.openxmlformats.org/officeDocument/2006/relationships/hyperlink" Target="http://commons.wikimedia.org/wiki/File:Wien_Wappen.svg" TargetMode="External"/><Relationship Id="rId9" Type="http://schemas.openxmlformats.org/officeDocument/2006/relationships/hyperlink" Target="http://commons.wikimedia.org/wiki/File:Schloss_Schoenbrunn_August_2006_406.jpg" TargetMode="External"/><Relationship Id="rId14" Type="http://schemas.openxmlformats.org/officeDocument/2006/relationships/hyperlink" Target="http://commons.wikimedia.org/wiki/File:Pummerin_Stephansdom_Vienna_July_2008_(14)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Wien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34490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Německý jazyk – reálie německy mluvících zemí 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smtClean="0"/>
                        <a:t>ročník čtyřletého a </a:t>
                      </a:r>
                      <a:r>
                        <a:rPr lang="cs-CZ" baseline="0" dirty="0" smtClean="0"/>
                        <a:t>7. </a:t>
                      </a:r>
                      <a:r>
                        <a:rPr lang="cs-CZ" baseline="0" dirty="0" smtClean="0"/>
                        <a:t>ročník osmiletého studia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Vídeň – základní informace, pamětihodnosti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Seminář</a:t>
                      </a:r>
                      <a:r>
                        <a:rPr lang="cs-CZ" baseline="0" dirty="0" smtClean="0"/>
                        <a:t> NEJ, reálie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Soňa Surá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VY_22_INOVACE_04_NSUR18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 smtClean="0"/>
              <a:t>Wien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78" y="188640"/>
            <a:ext cx="290512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10000"/>
          </a:bodyPr>
          <a:lstStyle/>
          <a:p>
            <a:r>
              <a:rPr lang="cs-CZ" dirty="0" err="1" smtClean="0"/>
              <a:t>Hauptstadt</a:t>
            </a:r>
            <a:r>
              <a:rPr lang="cs-CZ" dirty="0" smtClean="0"/>
              <a:t> von </a:t>
            </a:r>
            <a:r>
              <a:rPr lang="cs-CZ" dirty="0" err="1"/>
              <a:t>Ö</a:t>
            </a:r>
            <a:r>
              <a:rPr lang="cs-CZ" dirty="0" err="1" smtClean="0"/>
              <a:t>sterreich</a:t>
            </a:r>
            <a:endParaRPr lang="cs-CZ" dirty="0" smtClean="0"/>
          </a:p>
          <a:p>
            <a:r>
              <a:rPr lang="cs-CZ" dirty="0" err="1"/>
              <a:t>g</a:t>
            </a:r>
            <a:r>
              <a:rPr lang="cs-CZ" dirty="0" err="1" smtClean="0"/>
              <a:t>leichzeitig</a:t>
            </a:r>
            <a:r>
              <a:rPr lang="cs-CZ" dirty="0" smtClean="0"/>
              <a:t> </a:t>
            </a:r>
            <a:r>
              <a:rPr lang="cs-CZ" dirty="0" err="1" smtClean="0"/>
              <a:t>eines</a:t>
            </a:r>
            <a:r>
              <a:rPr lang="cs-CZ" dirty="0" smtClean="0"/>
              <a:t> der 9 </a:t>
            </a:r>
            <a:r>
              <a:rPr lang="cs-CZ" dirty="0" err="1" smtClean="0"/>
              <a:t>Bundesländer</a:t>
            </a:r>
            <a:endParaRPr lang="cs-CZ" dirty="0" smtClean="0"/>
          </a:p>
          <a:p>
            <a:r>
              <a:rPr lang="cs-CZ" dirty="0"/>
              <a:t>i</a:t>
            </a:r>
            <a:r>
              <a:rPr lang="cs-CZ" dirty="0" smtClean="0"/>
              <a:t>n 23 </a:t>
            </a:r>
            <a:r>
              <a:rPr lang="cs-CZ" dirty="0" err="1" smtClean="0"/>
              <a:t>Bezirke</a:t>
            </a:r>
            <a:r>
              <a:rPr lang="cs-CZ" dirty="0" smtClean="0"/>
              <a:t> </a:t>
            </a:r>
            <a:r>
              <a:rPr lang="cs-CZ" dirty="0" err="1" smtClean="0"/>
              <a:t>geteilt</a:t>
            </a:r>
            <a:endParaRPr lang="cs-CZ" dirty="0" smtClean="0"/>
          </a:p>
          <a:p>
            <a:r>
              <a:rPr lang="cs-CZ" dirty="0" err="1"/>
              <a:t>l</a:t>
            </a:r>
            <a:r>
              <a:rPr lang="cs-CZ" dirty="0" err="1" smtClean="0"/>
              <a:t>iegt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der </a:t>
            </a:r>
            <a:r>
              <a:rPr lang="cs-CZ" dirty="0" err="1" smtClean="0"/>
              <a:t>Donau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Wiener</a:t>
            </a:r>
            <a:r>
              <a:rPr lang="cs-CZ" dirty="0" smtClean="0"/>
              <a:t> </a:t>
            </a:r>
            <a:r>
              <a:rPr lang="cs-CZ" dirty="0" err="1" smtClean="0"/>
              <a:t>Becken</a:t>
            </a:r>
            <a:endParaRPr lang="cs-CZ" dirty="0" smtClean="0"/>
          </a:p>
          <a:p>
            <a:r>
              <a:rPr lang="cs-CZ" dirty="0" smtClean="0"/>
              <a:t>1,7 </a:t>
            </a:r>
            <a:r>
              <a:rPr lang="cs-CZ" dirty="0" err="1" smtClean="0"/>
              <a:t>Mio</a:t>
            </a:r>
            <a:r>
              <a:rPr lang="cs-CZ" dirty="0" smtClean="0"/>
              <a:t>. </a:t>
            </a:r>
            <a:r>
              <a:rPr lang="cs-CZ" dirty="0" err="1" smtClean="0"/>
              <a:t>Einwohner</a:t>
            </a:r>
            <a:r>
              <a:rPr lang="cs-CZ" dirty="0" smtClean="0"/>
              <a:t> (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bevölkerungsreichste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</a:t>
            </a:r>
            <a:r>
              <a:rPr lang="cs-CZ" dirty="0" err="1" smtClean="0"/>
              <a:t>Österreichs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/>
              <a:t> </a:t>
            </a:r>
            <a:r>
              <a:rPr lang="cs-CZ" dirty="0" err="1" smtClean="0"/>
              <a:t>zeh</a:t>
            </a:r>
            <a:r>
              <a:rPr lang="cs-CZ" dirty="0" err="1" smtClean="0"/>
              <a:t>ntgrößte</a:t>
            </a:r>
            <a:r>
              <a:rPr lang="cs-CZ" dirty="0" smtClean="0"/>
              <a:t> </a:t>
            </a:r>
            <a:r>
              <a:rPr lang="cs-CZ" dirty="0" smtClean="0"/>
              <a:t>der EU)</a:t>
            </a:r>
          </a:p>
          <a:p>
            <a:r>
              <a:rPr lang="cs-CZ" dirty="0" err="1"/>
              <a:t>e</a:t>
            </a:r>
            <a:r>
              <a:rPr lang="cs-CZ" dirty="0" err="1" smtClean="0"/>
              <a:t>ine</a:t>
            </a:r>
            <a:r>
              <a:rPr lang="cs-CZ" dirty="0" smtClean="0"/>
              <a:t> der 4 UNO-</a:t>
            </a:r>
            <a:r>
              <a:rPr lang="cs-CZ" dirty="0" err="1" smtClean="0"/>
              <a:t>Städte</a:t>
            </a:r>
            <a:r>
              <a:rPr lang="cs-CZ" dirty="0" smtClean="0"/>
              <a:t>, </a:t>
            </a:r>
            <a:r>
              <a:rPr lang="cs-CZ" dirty="0" err="1" smtClean="0"/>
              <a:t>Sitz</a:t>
            </a:r>
            <a:r>
              <a:rPr lang="cs-CZ" dirty="0" smtClean="0"/>
              <a:t> </a:t>
            </a:r>
            <a:r>
              <a:rPr lang="cs-CZ" dirty="0" err="1" smtClean="0"/>
              <a:t>mehrerer</a:t>
            </a:r>
            <a:r>
              <a:rPr lang="cs-CZ" dirty="0" smtClean="0"/>
              <a:t> </a:t>
            </a:r>
            <a:r>
              <a:rPr lang="cs-CZ" dirty="0" err="1" smtClean="0"/>
              <a:t>internationaler</a:t>
            </a:r>
            <a:r>
              <a:rPr lang="cs-CZ" dirty="0" smtClean="0"/>
              <a:t> </a:t>
            </a:r>
            <a:r>
              <a:rPr lang="cs-CZ" dirty="0" err="1" smtClean="0"/>
              <a:t>Organisationen</a:t>
            </a:r>
            <a:r>
              <a:rPr lang="cs-CZ" dirty="0" smtClean="0"/>
              <a:t> (OPEC, AEO </a:t>
            </a:r>
            <a:r>
              <a:rPr lang="cs-CZ" dirty="0" err="1" smtClean="0"/>
              <a:t>usw</a:t>
            </a:r>
            <a:r>
              <a:rPr lang="cs-CZ" dirty="0" smtClean="0"/>
              <a:t>.)</a:t>
            </a:r>
          </a:p>
          <a:p>
            <a:r>
              <a:rPr lang="cs-CZ" dirty="0"/>
              <a:t>v</a:t>
            </a:r>
            <a:r>
              <a:rPr lang="cs-CZ" dirty="0" smtClean="0"/>
              <a:t>on der UNESCO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Weltkulturerbe</a:t>
            </a:r>
            <a:r>
              <a:rPr lang="cs-CZ" dirty="0" smtClean="0"/>
              <a:t> </a:t>
            </a:r>
            <a:r>
              <a:rPr lang="cs-CZ" dirty="0" err="1" smtClean="0"/>
              <a:t>anerkannt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30721"/>
            <a:ext cx="6477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30721"/>
            <a:ext cx="2095500" cy="1512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Hofburg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2376264" cy="1368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36504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err="1" smtClean="0"/>
              <a:t>Setzen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Wörter</a:t>
            </a:r>
            <a:r>
              <a:rPr lang="cs-CZ" dirty="0" smtClean="0"/>
              <a:t> in der </a:t>
            </a:r>
            <a:r>
              <a:rPr lang="cs-CZ" dirty="0" err="1" smtClean="0"/>
              <a:t>richtigen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in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Lücken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u</a:t>
            </a:r>
            <a:r>
              <a:rPr lang="cs-CZ" dirty="0" err="1" smtClean="0">
                <a:solidFill>
                  <a:srgbClr val="FF0000"/>
                </a:solidFill>
              </a:rPr>
              <a:t>nterbringen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historisch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Sammlungen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unter</a:t>
            </a:r>
            <a:r>
              <a:rPr lang="cs-CZ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Kaiserkrone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spanisch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Habsburger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über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ehemalig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Hofburg, </a:t>
            </a:r>
            <a:r>
              <a:rPr lang="cs-CZ" dirty="0" err="1" smtClean="0"/>
              <a:t>die</a:t>
            </a:r>
            <a:r>
              <a:rPr lang="cs-CZ" dirty="0" smtClean="0"/>
              <a:t> ……… </a:t>
            </a:r>
            <a:r>
              <a:rPr lang="cs-CZ" dirty="0" err="1" smtClean="0"/>
              <a:t>Winterresidenz</a:t>
            </a:r>
            <a:r>
              <a:rPr lang="cs-CZ" dirty="0" smtClean="0"/>
              <a:t> … ……….,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Gebäudekomplex</a:t>
            </a:r>
            <a:r>
              <a:rPr lang="cs-CZ" dirty="0" smtClean="0"/>
              <a:t>, in dem </a:t>
            </a:r>
            <a:r>
              <a:rPr lang="cs-CZ" dirty="0" err="1" smtClean="0"/>
              <a:t>neben</a:t>
            </a:r>
            <a:r>
              <a:rPr lang="cs-CZ" dirty="0" smtClean="0"/>
              <a:t> </a:t>
            </a:r>
            <a:r>
              <a:rPr lang="cs-CZ" dirty="0" err="1" smtClean="0"/>
              <a:t>vielen</a:t>
            </a:r>
            <a:r>
              <a:rPr lang="cs-CZ" dirty="0" smtClean="0"/>
              <a:t> </a:t>
            </a:r>
            <a:r>
              <a:rPr lang="cs-CZ" dirty="0" err="1" smtClean="0"/>
              <a:t>Museen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………. </a:t>
            </a:r>
            <a:r>
              <a:rPr lang="cs-CZ" dirty="0" err="1"/>
              <a:t>a</a:t>
            </a:r>
            <a:r>
              <a:rPr lang="cs-CZ" dirty="0" err="1" smtClean="0"/>
              <a:t>uch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……… </a:t>
            </a:r>
            <a:r>
              <a:rPr lang="cs-CZ" dirty="0" err="1" smtClean="0"/>
              <a:t>Hofreitschule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Österreichische</a:t>
            </a:r>
            <a:r>
              <a:rPr lang="cs-CZ" dirty="0" smtClean="0"/>
              <a:t> </a:t>
            </a:r>
            <a:r>
              <a:rPr lang="cs-CZ" dirty="0" err="1" smtClean="0"/>
              <a:t>Nationalbibliothek</a:t>
            </a:r>
            <a:r>
              <a:rPr lang="cs-CZ" dirty="0" smtClean="0"/>
              <a:t> …………. </a:t>
            </a:r>
            <a:r>
              <a:rPr lang="cs-CZ" dirty="0" err="1"/>
              <a:t>s</a:t>
            </a:r>
            <a:r>
              <a:rPr lang="cs-CZ" dirty="0" err="1" smtClean="0"/>
              <a:t>ind</a:t>
            </a:r>
            <a:r>
              <a:rPr lang="cs-CZ" dirty="0" smtClean="0"/>
              <a:t>. In der </a:t>
            </a:r>
            <a:r>
              <a:rPr lang="cs-CZ" dirty="0" err="1" smtClean="0"/>
              <a:t>Schatzkammer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Kunstgegenstände</a:t>
            </a:r>
            <a:r>
              <a:rPr lang="cs-CZ" dirty="0" smtClean="0"/>
              <a:t> von </a:t>
            </a:r>
            <a:r>
              <a:rPr lang="cs-CZ" dirty="0" err="1" smtClean="0"/>
              <a:t>großem</a:t>
            </a:r>
            <a:r>
              <a:rPr lang="cs-CZ" dirty="0" smtClean="0"/>
              <a:t> ………… </a:t>
            </a:r>
            <a:r>
              <a:rPr lang="cs-CZ" dirty="0" err="1" smtClean="0"/>
              <a:t>Wert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sehen</a:t>
            </a:r>
            <a:r>
              <a:rPr lang="cs-CZ" dirty="0" smtClean="0"/>
              <a:t>, ….. </a:t>
            </a:r>
            <a:r>
              <a:rPr lang="cs-CZ" dirty="0" err="1"/>
              <a:t>i</a:t>
            </a:r>
            <a:r>
              <a:rPr lang="cs-CZ" dirty="0" err="1" smtClean="0"/>
              <a:t>hnen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…. </a:t>
            </a:r>
            <a:r>
              <a:rPr lang="cs-CZ" dirty="0" err="1"/>
              <a:t>e</a:t>
            </a:r>
            <a:r>
              <a:rPr lang="cs-CZ" dirty="0" err="1" smtClean="0"/>
              <a:t>in</a:t>
            </a:r>
            <a:r>
              <a:rPr lang="cs-CZ" dirty="0" smtClean="0"/>
              <a:t> </a:t>
            </a:r>
            <a:r>
              <a:rPr lang="cs-CZ" dirty="0" err="1" smtClean="0"/>
              <a:t>Jahrtausend</a:t>
            </a:r>
            <a:r>
              <a:rPr lang="cs-CZ" dirty="0" smtClean="0"/>
              <a:t> alte ……….. .</a:t>
            </a:r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2376264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983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Richtige</a:t>
            </a:r>
            <a:r>
              <a:rPr lang="cs-CZ" dirty="0" smtClean="0"/>
              <a:t> </a:t>
            </a:r>
            <a:r>
              <a:rPr lang="cs-CZ" dirty="0" err="1" smtClean="0"/>
              <a:t>Lösung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Hofburg,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ehemalige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Winterresidenz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der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Habsburger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Gebäudekomplex</a:t>
            </a:r>
            <a:r>
              <a:rPr lang="cs-CZ" dirty="0" smtClean="0"/>
              <a:t>, in dem </a:t>
            </a:r>
            <a:r>
              <a:rPr lang="cs-CZ" dirty="0" err="1" smtClean="0"/>
              <a:t>neben</a:t>
            </a:r>
            <a:r>
              <a:rPr lang="cs-CZ" dirty="0" smtClean="0"/>
              <a:t> </a:t>
            </a:r>
            <a:r>
              <a:rPr lang="cs-CZ" dirty="0" err="1" smtClean="0"/>
              <a:t>vielen</a:t>
            </a:r>
            <a:r>
              <a:rPr lang="cs-CZ" dirty="0" smtClean="0"/>
              <a:t> </a:t>
            </a:r>
            <a:r>
              <a:rPr lang="cs-CZ" dirty="0" err="1" smtClean="0"/>
              <a:t>Museen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Sammlungen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Spanische</a:t>
            </a:r>
            <a:r>
              <a:rPr lang="cs-CZ" dirty="0" smtClean="0"/>
              <a:t> </a:t>
            </a:r>
            <a:r>
              <a:rPr lang="cs-CZ" dirty="0" err="1" smtClean="0"/>
              <a:t>Hofreitschule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Österreichische</a:t>
            </a:r>
            <a:r>
              <a:rPr lang="cs-CZ" dirty="0" smtClean="0"/>
              <a:t> </a:t>
            </a:r>
            <a:r>
              <a:rPr lang="cs-CZ" dirty="0" err="1" smtClean="0"/>
              <a:t>Nationalbibliothek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untergebracht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. In der </a:t>
            </a:r>
            <a:r>
              <a:rPr lang="cs-CZ" dirty="0" err="1" smtClean="0"/>
              <a:t>Schatzkammer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Kunstgegenstände</a:t>
            </a:r>
            <a:r>
              <a:rPr lang="cs-CZ" dirty="0" smtClean="0"/>
              <a:t> von </a:t>
            </a:r>
            <a:r>
              <a:rPr lang="cs-CZ" dirty="0" err="1" smtClean="0"/>
              <a:t>großem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historischem</a:t>
            </a:r>
            <a:r>
              <a:rPr lang="cs-CZ" dirty="0" smtClean="0"/>
              <a:t> </a:t>
            </a:r>
            <a:r>
              <a:rPr lang="cs-CZ" dirty="0" err="1" smtClean="0"/>
              <a:t>Wert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sehen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unter</a:t>
            </a:r>
            <a:r>
              <a:rPr lang="cs-CZ" dirty="0" smtClean="0"/>
              <a:t> </a:t>
            </a:r>
            <a:r>
              <a:rPr lang="cs-CZ" dirty="0" err="1" smtClean="0"/>
              <a:t>ihnen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über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Jahrtausend</a:t>
            </a:r>
            <a:r>
              <a:rPr lang="cs-CZ" dirty="0" smtClean="0"/>
              <a:t> alte </a:t>
            </a:r>
            <a:r>
              <a:rPr lang="cs-CZ" dirty="0" err="1" smtClean="0">
                <a:solidFill>
                  <a:srgbClr val="FF0000"/>
                </a:solidFill>
              </a:rPr>
              <a:t>Kaiserkrone</a:t>
            </a:r>
            <a:r>
              <a:rPr lang="cs-CZ" dirty="0" smtClean="0"/>
              <a:t>.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23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56992"/>
            <a:ext cx="2095500" cy="310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Weitere</a:t>
            </a:r>
            <a:r>
              <a:rPr lang="cs-CZ" dirty="0" smtClean="0"/>
              <a:t> </a:t>
            </a:r>
            <a:r>
              <a:rPr lang="cs-CZ" dirty="0" err="1" smtClean="0"/>
              <a:t>Sehenswürdigkeiten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Jetzt</a:t>
            </a:r>
            <a:r>
              <a:rPr lang="cs-CZ" dirty="0" smtClean="0"/>
              <a:t> </a:t>
            </a:r>
            <a:r>
              <a:rPr lang="cs-CZ" dirty="0" err="1" smtClean="0"/>
              <a:t>sollen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Reiseleiterin</a:t>
            </a:r>
            <a:r>
              <a:rPr lang="cs-CZ" dirty="0" smtClean="0"/>
              <a:t>/</a:t>
            </a:r>
            <a:r>
              <a:rPr lang="cs-CZ" dirty="0" err="1" smtClean="0"/>
              <a:t>Reiseleiter</a:t>
            </a:r>
            <a:r>
              <a:rPr lang="cs-CZ" dirty="0" smtClean="0"/>
              <a:t> den </a:t>
            </a:r>
            <a:r>
              <a:rPr lang="cs-CZ" dirty="0" err="1" smtClean="0"/>
              <a:t>Touristen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</a:t>
            </a:r>
            <a:r>
              <a:rPr lang="cs-CZ" dirty="0" err="1" smtClean="0"/>
              <a:t>Wien</a:t>
            </a:r>
            <a:r>
              <a:rPr lang="cs-CZ" dirty="0" smtClean="0"/>
              <a:t> </a:t>
            </a:r>
            <a:r>
              <a:rPr lang="cs-CZ" dirty="0" err="1" smtClean="0"/>
              <a:t>vorstellen</a:t>
            </a:r>
            <a:r>
              <a:rPr lang="cs-CZ" dirty="0" smtClean="0"/>
              <a:t>. </a:t>
            </a:r>
            <a:r>
              <a:rPr lang="cs-CZ" dirty="0" err="1" smtClean="0"/>
              <a:t>Sprechen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diese</a:t>
            </a:r>
            <a:r>
              <a:rPr lang="cs-CZ" dirty="0" smtClean="0"/>
              <a:t> </a:t>
            </a:r>
            <a:r>
              <a:rPr lang="cs-CZ" dirty="0" err="1" smtClean="0"/>
              <a:t>Sehenswürdigkeiten</a:t>
            </a:r>
            <a:r>
              <a:rPr lang="cs-CZ" dirty="0"/>
              <a:t>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493" y="5013176"/>
            <a:ext cx="2095500" cy="1444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385" y="3356992"/>
            <a:ext cx="20955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493" y="3356992"/>
            <a:ext cx="20955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2520" y="5013176"/>
            <a:ext cx="2095500" cy="1444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09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33772"/>
            <a:ext cx="8229600" cy="1143000"/>
          </a:xfrm>
        </p:spPr>
        <p:txBody>
          <a:bodyPr/>
          <a:lstStyle/>
          <a:p>
            <a:r>
              <a:rPr lang="cs-CZ" dirty="0" err="1" smtClean="0"/>
              <a:t>Kleines</a:t>
            </a:r>
            <a:r>
              <a:rPr lang="cs-CZ" dirty="0" smtClean="0"/>
              <a:t> </a:t>
            </a:r>
            <a:r>
              <a:rPr lang="cs-CZ" dirty="0" err="1" smtClean="0"/>
              <a:t>Wien-Quiz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3" y="404664"/>
            <a:ext cx="1538337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err="1" smtClean="0"/>
              <a:t>Beantworten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folgende</a:t>
            </a:r>
            <a:r>
              <a:rPr lang="cs-CZ" dirty="0" smtClean="0"/>
              <a:t> </a:t>
            </a:r>
            <a:r>
              <a:rPr lang="cs-CZ" dirty="0" err="1" smtClean="0"/>
              <a:t>Fragen</a:t>
            </a:r>
            <a:r>
              <a:rPr lang="cs-CZ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welchem</a:t>
            </a:r>
            <a:r>
              <a:rPr lang="cs-CZ" dirty="0" smtClean="0"/>
              <a:t> </a:t>
            </a:r>
            <a:r>
              <a:rPr lang="cs-CZ" dirty="0" err="1" smtClean="0"/>
              <a:t>Fluss</a:t>
            </a:r>
            <a:r>
              <a:rPr lang="cs-CZ" dirty="0" smtClean="0"/>
              <a:t> </a:t>
            </a:r>
            <a:r>
              <a:rPr lang="cs-CZ" dirty="0" err="1" smtClean="0"/>
              <a:t>liegt</a:t>
            </a:r>
            <a:r>
              <a:rPr lang="cs-CZ" dirty="0" smtClean="0"/>
              <a:t> </a:t>
            </a:r>
            <a:r>
              <a:rPr lang="cs-CZ" dirty="0" err="1" smtClean="0"/>
              <a:t>Wien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nennt</a:t>
            </a:r>
            <a:r>
              <a:rPr lang="cs-CZ" dirty="0" smtClean="0"/>
              <a:t> man </a:t>
            </a:r>
            <a:r>
              <a:rPr lang="cs-CZ" dirty="0" err="1" smtClean="0"/>
              <a:t>die</a:t>
            </a:r>
            <a:r>
              <a:rPr lang="cs-CZ" dirty="0" smtClean="0"/>
              <a:t> 23 </a:t>
            </a:r>
            <a:r>
              <a:rPr lang="cs-CZ" dirty="0" err="1" smtClean="0"/>
              <a:t>Stadtteile</a:t>
            </a:r>
            <a:r>
              <a:rPr lang="cs-CZ" dirty="0" smtClean="0"/>
              <a:t> </a:t>
            </a:r>
            <a:r>
              <a:rPr lang="cs-CZ" dirty="0" err="1" smtClean="0"/>
              <a:t>Wiens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heißt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Dynastie,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600 </a:t>
            </a:r>
            <a:r>
              <a:rPr lang="cs-CZ" dirty="0" err="1" smtClean="0"/>
              <a:t>Jahre</a:t>
            </a:r>
            <a:r>
              <a:rPr lang="cs-CZ" dirty="0" smtClean="0"/>
              <a:t> von </a:t>
            </a:r>
            <a:r>
              <a:rPr lang="cs-CZ" dirty="0" err="1" smtClean="0"/>
              <a:t>Wien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 </a:t>
            </a:r>
            <a:r>
              <a:rPr lang="cs-CZ" dirty="0" err="1" smtClean="0"/>
              <a:t>regiert</a:t>
            </a:r>
            <a:r>
              <a:rPr lang="cs-CZ" dirty="0" smtClean="0"/>
              <a:t> </a:t>
            </a:r>
            <a:r>
              <a:rPr lang="cs-CZ" dirty="0" err="1" smtClean="0"/>
              <a:t>hat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Wo</a:t>
            </a:r>
            <a:r>
              <a:rPr lang="cs-CZ" dirty="0" smtClean="0"/>
              <a:t> </a:t>
            </a:r>
            <a:r>
              <a:rPr lang="cs-CZ" dirty="0" err="1" smtClean="0"/>
              <a:t>finden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Pummerin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heißen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berühmten</a:t>
            </a:r>
            <a:r>
              <a:rPr lang="cs-CZ" dirty="0" smtClean="0"/>
              <a:t> </a:t>
            </a:r>
            <a:r>
              <a:rPr lang="cs-CZ" dirty="0" err="1" smtClean="0"/>
              <a:t>weißen</a:t>
            </a:r>
            <a:r>
              <a:rPr lang="cs-CZ" dirty="0" smtClean="0"/>
              <a:t> </a:t>
            </a:r>
            <a:r>
              <a:rPr lang="cs-CZ" dirty="0" err="1" smtClean="0"/>
              <a:t>Pferde</a:t>
            </a:r>
            <a:r>
              <a:rPr lang="cs-CZ" dirty="0" smtClean="0"/>
              <a:t> der </a:t>
            </a:r>
            <a:r>
              <a:rPr lang="cs-CZ" dirty="0" err="1" smtClean="0"/>
              <a:t>Hofreitschule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Wo</a:t>
            </a:r>
            <a:r>
              <a:rPr lang="cs-CZ" dirty="0" smtClean="0"/>
              <a:t> kann man </a:t>
            </a:r>
            <a:r>
              <a:rPr lang="cs-CZ" dirty="0" err="1" smtClean="0"/>
              <a:t>die</a:t>
            </a:r>
            <a:r>
              <a:rPr lang="cs-CZ" dirty="0" smtClean="0"/>
              <a:t> alte </a:t>
            </a:r>
            <a:r>
              <a:rPr lang="cs-CZ" dirty="0" err="1" smtClean="0"/>
              <a:t>Kaiserkrone</a:t>
            </a:r>
            <a:r>
              <a:rPr lang="cs-CZ" dirty="0" smtClean="0"/>
              <a:t> </a:t>
            </a:r>
            <a:r>
              <a:rPr lang="cs-CZ" dirty="0" err="1" smtClean="0"/>
              <a:t>sehen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4664"/>
            <a:ext cx="8572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003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Richtige</a:t>
            </a:r>
            <a:r>
              <a:rPr lang="cs-CZ" dirty="0" smtClean="0"/>
              <a:t> </a:t>
            </a:r>
            <a:r>
              <a:rPr lang="cs-CZ" dirty="0" err="1" smtClean="0"/>
              <a:t>Lösung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6855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4000" dirty="0" err="1" smtClean="0"/>
              <a:t>Wien</a:t>
            </a:r>
            <a:r>
              <a:rPr lang="cs-CZ" sz="4000" dirty="0" smtClean="0"/>
              <a:t> </a:t>
            </a:r>
            <a:r>
              <a:rPr lang="cs-CZ" sz="4000" dirty="0" err="1" smtClean="0"/>
              <a:t>liegt</a:t>
            </a:r>
            <a:r>
              <a:rPr lang="cs-CZ" sz="4000" dirty="0" smtClean="0"/>
              <a:t> </a:t>
            </a:r>
            <a:r>
              <a:rPr lang="cs-CZ" sz="4000" dirty="0" err="1" smtClean="0"/>
              <a:t>an</a:t>
            </a:r>
            <a:r>
              <a:rPr lang="cs-CZ" sz="4000" dirty="0" smtClean="0"/>
              <a:t> der </a:t>
            </a:r>
            <a:r>
              <a:rPr lang="cs-CZ" sz="4000" dirty="0" err="1" smtClean="0"/>
              <a:t>Donau</a:t>
            </a:r>
            <a:r>
              <a:rPr lang="cs-CZ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000" dirty="0" smtClean="0"/>
              <a:t>Die 23 </a:t>
            </a:r>
            <a:r>
              <a:rPr lang="cs-CZ" sz="4000" dirty="0" err="1" smtClean="0"/>
              <a:t>Stadtteile</a:t>
            </a:r>
            <a:r>
              <a:rPr lang="cs-CZ" sz="4000" dirty="0" smtClean="0"/>
              <a:t> </a:t>
            </a:r>
            <a:r>
              <a:rPr lang="cs-CZ" sz="4000" dirty="0" err="1" smtClean="0"/>
              <a:t>Wiens</a:t>
            </a:r>
            <a:r>
              <a:rPr lang="cs-CZ" sz="4000" dirty="0"/>
              <a:t> </a:t>
            </a:r>
            <a:r>
              <a:rPr lang="cs-CZ" sz="4000" dirty="0" err="1" smtClean="0"/>
              <a:t>nennt</a:t>
            </a:r>
            <a:r>
              <a:rPr lang="cs-CZ" sz="4000" dirty="0" smtClean="0"/>
              <a:t> man </a:t>
            </a:r>
            <a:r>
              <a:rPr lang="cs-CZ" sz="4000" dirty="0" err="1" smtClean="0"/>
              <a:t>Bezirke</a:t>
            </a:r>
            <a:r>
              <a:rPr lang="cs-CZ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000" dirty="0" smtClean="0"/>
              <a:t>Die Dynastie </a:t>
            </a:r>
            <a:r>
              <a:rPr lang="cs-CZ" sz="4000" dirty="0" err="1" smtClean="0"/>
              <a:t>heißt</a:t>
            </a:r>
            <a:r>
              <a:rPr lang="cs-CZ" sz="4000" dirty="0" smtClean="0"/>
              <a:t> </a:t>
            </a:r>
            <a:r>
              <a:rPr lang="cs-CZ" sz="4000" dirty="0" err="1" smtClean="0"/>
              <a:t>Habsburger</a:t>
            </a:r>
            <a:r>
              <a:rPr lang="cs-CZ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000" dirty="0" smtClean="0"/>
              <a:t>Die </a:t>
            </a:r>
            <a:r>
              <a:rPr lang="cs-CZ" sz="4000" dirty="0" err="1" smtClean="0"/>
              <a:t>Pummerin</a:t>
            </a:r>
            <a:r>
              <a:rPr lang="cs-CZ" sz="4000" dirty="0" smtClean="0"/>
              <a:t> </a:t>
            </a:r>
            <a:r>
              <a:rPr lang="cs-CZ" sz="4000" dirty="0" err="1" smtClean="0"/>
              <a:t>finden</a:t>
            </a:r>
            <a:r>
              <a:rPr lang="cs-CZ" sz="4000" dirty="0" smtClean="0"/>
              <a:t> </a:t>
            </a:r>
            <a:r>
              <a:rPr lang="cs-CZ" sz="4000" dirty="0" err="1" smtClean="0"/>
              <a:t>wir</a:t>
            </a:r>
            <a:r>
              <a:rPr lang="cs-CZ" sz="4000" dirty="0" smtClean="0"/>
              <a:t> </a:t>
            </a:r>
            <a:r>
              <a:rPr lang="cs-CZ" sz="4000" dirty="0" err="1" smtClean="0"/>
              <a:t>im</a:t>
            </a:r>
            <a:r>
              <a:rPr lang="cs-CZ" sz="4000" dirty="0" smtClean="0"/>
              <a:t> </a:t>
            </a:r>
            <a:r>
              <a:rPr lang="cs-CZ" sz="4000" dirty="0" err="1" smtClean="0"/>
              <a:t>Nordturm</a:t>
            </a:r>
            <a:r>
              <a:rPr lang="cs-CZ" sz="4000" dirty="0" smtClean="0"/>
              <a:t> des </a:t>
            </a:r>
            <a:r>
              <a:rPr lang="cs-CZ" sz="4000" dirty="0" err="1" smtClean="0"/>
              <a:t>Stephansdoms</a:t>
            </a:r>
            <a:r>
              <a:rPr lang="cs-CZ" sz="4000" dirty="0" smtClean="0"/>
              <a:t>. </a:t>
            </a:r>
            <a:r>
              <a:rPr lang="cs-CZ" sz="4000" dirty="0" err="1" smtClean="0"/>
              <a:t>Sie</a:t>
            </a:r>
            <a:r>
              <a:rPr lang="cs-CZ" sz="4000" dirty="0" smtClean="0"/>
              <a:t> </a:t>
            </a:r>
            <a:r>
              <a:rPr lang="cs-CZ" sz="4000" dirty="0" err="1" smtClean="0"/>
              <a:t>ist</a:t>
            </a:r>
            <a:r>
              <a:rPr lang="cs-CZ" sz="4000" dirty="0" smtClean="0"/>
              <a:t> </a:t>
            </a:r>
            <a:r>
              <a:rPr lang="cs-CZ" sz="4000" dirty="0" err="1" smtClean="0"/>
              <a:t>eine</a:t>
            </a:r>
            <a:r>
              <a:rPr lang="cs-CZ" sz="4000" dirty="0" smtClean="0"/>
              <a:t> der </a:t>
            </a:r>
            <a:r>
              <a:rPr lang="cs-CZ" sz="4000" dirty="0" err="1" smtClean="0"/>
              <a:t>größten</a:t>
            </a:r>
            <a:r>
              <a:rPr lang="cs-CZ" sz="4000" dirty="0" smtClean="0"/>
              <a:t> </a:t>
            </a:r>
            <a:r>
              <a:rPr lang="cs-CZ" sz="4000" dirty="0" err="1" smtClean="0"/>
              <a:t>Glocken</a:t>
            </a:r>
            <a:r>
              <a:rPr lang="cs-CZ" sz="4000" dirty="0" smtClean="0"/>
              <a:t> der </a:t>
            </a:r>
            <a:r>
              <a:rPr lang="cs-CZ" sz="4000" dirty="0" err="1" smtClean="0"/>
              <a:t>Welt</a:t>
            </a:r>
            <a:r>
              <a:rPr lang="cs-CZ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000" dirty="0" smtClean="0"/>
              <a:t>Die </a:t>
            </a:r>
            <a:r>
              <a:rPr lang="cs-CZ" sz="4000" dirty="0" err="1" smtClean="0"/>
              <a:t>weißen</a:t>
            </a:r>
            <a:r>
              <a:rPr lang="cs-CZ" sz="4000" dirty="0" smtClean="0"/>
              <a:t> </a:t>
            </a:r>
            <a:r>
              <a:rPr lang="cs-CZ" sz="4000" dirty="0" err="1" smtClean="0"/>
              <a:t>Pferde</a:t>
            </a:r>
            <a:r>
              <a:rPr lang="cs-CZ" sz="4000" dirty="0" smtClean="0"/>
              <a:t> </a:t>
            </a:r>
            <a:r>
              <a:rPr lang="cs-CZ" sz="4000" dirty="0" err="1" smtClean="0"/>
              <a:t>heißen</a:t>
            </a:r>
            <a:r>
              <a:rPr lang="cs-CZ" sz="4000" dirty="0" smtClean="0"/>
              <a:t> </a:t>
            </a:r>
            <a:r>
              <a:rPr lang="cs-CZ" sz="4000" dirty="0" err="1" smtClean="0"/>
              <a:t>Lipizzaner</a:t>
            </a:r>
            <a:r>
              <a:rPr lang="cs-CZ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4000" dirty="0" smtClean="0"/>
              <a:t>Die </a:t>
            </a:r>
            <a:r>
              <a:rPr lang="cs-CZ" sz="4000" dirty="0" err="1" smtClean="0"/>
              <a:t>Kaiserkrone</a:t>
            </a:r>
            <a:r>
              <a:rPr lang="cs-CZ" sz="4000" dirty="0" smtClean="0"/>
              <a:t> </a:t>
            </a:r>
            <a:r>
              <a:rPr lang="cs-CZ" sz="4000" dirty="0" err="1" smtClean="0"/>
              <a:t>ist</a:t>
            </a:r>
            <a:r>
              <a:rPr lang="cs-CZ" sz="4000" dirty="0" smtClean="0"/>
              <a:t> in der </a:t>
            </a:r>
            <a:r>
              <a:rPr lang="cs-CZ" sz="4000" dirty="0" err="1" smtClean="0"/>
              <a:t>Schatzkammer</a:t>
            </a:r>
            <a:r>
              <a:rPr lang="cs-CZ" sz="4000" dirty="0" smtClean="0"/>
              <a:t> der Hofburg </a:t>
            </a:r>
            <a:r>
              <a:rPr lang="cs-CZ" sz="4000" dirty="0" err="1" smtClean="0"/>
              <a:t>zu</a:t>
            </a:r>
            <a:r>
              <a:rPr lang="cs-CZ" sz="4000" dirty="0" smtClean="0"/>
              <a:t> </a:t>
            </a:r>
            <a:r>
              <a:rPr lang="cs-CZ" sz="4000" dirty="0" err="1" smtClean="0"/>
              <a:t>sehen</a:t>
            </a:r>
            <a:r>
              <a:rPr lang="cs-CZ" sz="4000" dirty="0" smtClean="0"/>
              <a:t>.</a:t>
            </a:r>
          </a:p>
          <a:p>
            <a:pPr marL="0" indent="0">
              <a:buNone/>
            </a:pPr>
            <a:endParaRPr lang="cs-CZ" sz="3100" dirty="0" smtClean="0"/>
          </a:p>
          <a:p>
            <a:pPr marL="0" indent="0">
              <a:buNone/>
            </a:pPr>
            <a:r>
              <a:rPr lang="cs-CZ" sz="3100" dirty="0" smtClean="0"/>
              <a:t>S. 5 – </a:t>
            </a:r>
            <a:r>
              <a:rPr lang="cs-CZ" sz="3100" dirty="0" err="1" smtClean="0"/>
              <a:t>Sehenswürdigkeiten</a:t>
            </a:r>
            <a:r>
              <a:rPr lang="cs-CZ" sz="3100" dirty="0" smtClean="0"/>
              <a:t> (von </a:t>
            </a:r>
            <a:r>
              <a:rPr lang="cs-CZ" sz="3100" dirty="0" err="1" smtClean="0"/>
              <a:t>links</a:t>
            </a:r>
            <a:r>
              <a:rPr lang="cs-CZ" sz="3100" dirty="0" smtClean="0"/>
              <a:t>): </a:t>
            </a:r>
            <a:r>
              <a:rPr lang="cs-CZ" sz="3100" dirty="0" err="1" smtClean="0"/>
              <a:t>Stephansdom</a:t>
            </a:r>
            <a:r>
              <a:rPr lang="cs-CZ" sz="3100" dirty="0" smtClean="0"/>
              <a:t>, </a:t>
            </a:r>
            <a:r>
              <a:rPr lang="cs-CZ" sz="3100" dirty="0" err="1" smtClean="0"/>
              <a:t>Schloss</a:t>
            </a:r>
            <a:r>
              <a:rPr lang="cs-CZ" sz="3100" dirty="0" smtClean="0"/>
              <a:t> </a:t>
            </a:r>
          </a:p>
          <a:p>
            <a:pPr marL="0" indent="0">
              <a:buNone/>
            </a:pPr>
            <a:r>
              <a:rPr lang="cs-CZ" sz="3100" dirty="0" err="1" smtClean="0"/>
              <a:t>Schönbrunn</a:t>
            </a:r>
            <a:r>
              <a:rPr lang="cs-CZ" sz="3100" dirty="0" smtClean="0"/>
              <a:t>, </a:t>
            </a:r>
            <a:r>
              <a:rPr lang="cs-CZ" sz="3100" dirty="0" err="1" smtClean="0"/>
              <a:t>Wiener</a:t>
            </a:r>
            <a:r>
              <a:rPr lang="cs-CZ" sz="3100" dirty="0" smtClean="0"/>
              <a:t> </a:t>
            </a:r>
            <a:r>
              <a:rPr lang="cs-CZ" sz="3100" dirty="0" err="1" smtClean="0"/>
              <a:t>Staatsoper</a:t>
            </a:r>
            <a:r>
              <a:rPr lang="cs-CZ" sz="3100" dirty="0" smtClean="0"/>
              <a:t> (</a:t>
            </a:r>
            <a:r>
              <a:rPr lang="cs-CZ" sz="3100" dirty="0" err="1" smtClean="0"/>
              <a:t>unten</a:t>
            </a:r>
            <a:r>
              <a:rPr lang="cs-CZ" sz="3100" dirty="0" smtClean="0"/>
              <a:t>), </a:t>
            </a:r>
            <a:r>
              <a:rPr lang="cs-CZ" sz="3100" dirty="0" err="1" smtClean="0"/>
              <a:t>Hundertwasserhaus</a:t>
            </a:r>
            <a:r>
              <a:rPr lang="cs-CZ" sz="3100" dirty="0" smtClean="0"/>
              <a:t>,</a:t>
            </a:r>
          </a:p>
          <a:p>
            <a:pPr marL="0" indent="0">
              <a:buNone/>
            </a:pPr>
            <a:r>
              <a:rPr lang="cs-CZ" sz="3100" dirty="0" err="1" smtClean="0"/>
              <a:t>Riesenrad</a:t>
            </a:r>
            <a:r>
              <a:rPr lang="cs-CZ" sz="3100" dirty="0" smtClean="0"/>
              <a:t> </a:t>
            </a:r>
            <a:r>
              <a:rPr lang="cs-CZ" sz="3100" dirty="0" err="1" smtClean="0"/>
              <a:t>im</a:t>
            </a:r>
            <a:r>
              <a:rPr lang="cs-CZ" sz="3100" dirty="0" smtClean="0"/>
              <a:t> </a:t>
            </a:r>
            <a:r>
              <a:rPr lang="cs-CZ" sz="3100" dirty="0" err="1" smtClean="0"/>
              <a:t>Vergnügungspark</a:t>
            </a:r>
            <a:r>
              <a:rPr lang="cs-CZ" sz="3100" dirty="0" smtClean="0"/>
              <a:t> </a:t>
            </a:r>
            <a:r>
              <a:rPr lang="cs-CZ" sz="3100" dirty="0" err="1" smtClean="0"/>
              <a:t>Prater</a:t>
            </a:r>
            <a:r>
              <a:rPr lang="cs-CZ" sz="3100" dirty="0" smtClean="0"/>
              <a:t> (</a:t>
            </a:r>
            <a:r>
              <a:rPr lang="cs-CZ" sz="3100" dirty="0" err="1" smtClean="0"/>
              <a:t>unten</a:t>
            </a:r>
            <a:r>
              <a:rPr lang="cs-CZ" sz="3100" dirty="0" smtClean="0"/>
              <a:t>)</a:t>
            </a:r>
            <a:endParaRPr lang="cs-CZ" sz="31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Informationsquellen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smtClean="0"/>
              <a:t>HOMOLKOVÁ, Božena. Reálie německy mluvících zemí. Plzeň: Fraus, 2005, ISBN 80-7238-329-9.</a:t>
            </a:r>
          </a:p>
          <a:p>
            <a:r>
              <a:rPr lang="cs-CZ" sz="5600" dirty="0" smtClean="0">
                <a:hlinkClick r:id="rId2"/>
              </a:rPr>
              <a:t>http://www.de.wikipedia.org/wiki/Wien</a:t>
            </a:r>
            <a:endParaRPr lang="cs-CZ" sz="5600" dirty="0" smtClean="0"/>
          </a:p>
          <a:p>
            <a:r>
              <a:rPr lang="cs-CZ" sz="5600" dirty="0" smtClean="0"/>
              <a:t>Obr. 1 </a:t>
            </a:r>
            <a:r>
              <a:rPr lang="cs-CZ" sz="5600" dirty="0"/>
              <a:t> </a:t>
            </a:r>
            <a:r>
              <a:rPr lang="cs-CZ" sz="5600" dirty="0" smtClean="0"/>
              <a:t>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3"/>
              </a:rPr>
              <a:t>http://</a:t>
            </a:r>
            <a:r>
              <a:rPr lang="cs-CZ" sz="5600" dirty="0" smtClean="0">
                <a:hlinkClick r:id="rId3"/>
              </a:rPr>
              <a:t>de.wikipedia.org/wiki/Datei:Wien_in_Austria.svg</a:t>
            </a:r>
            <a:endParaRPr lang="cs-CZ" sz="5600" dirty="0" smtClean="0"/>
          </a:p>
          <a:p>
            <a:r>
              <a:rPr lang="cs-CZ" sz="5600" dirty="0" smtClean="0"/>
              <a:t>Obr. 2 - </a:t>
            </a:r>
            <a:r>
              <a:rPr lang="cs-CZ" sz="5600" dirty="0"/>
              <a:t>LIUZZO, David.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4"/>
              </a:rPr>
              <a:t>http://</a:t>
            </a:r>
            <a:r>
              <a:rPr lang="cs-CZ" sz="5600" dirty="0" smtClean="0">
                <a:hlinkClick r:id="rId4"/>
              </a:rPr>
              <a:t>commons.wikimedia.org/wiki/File:Wien_Wappen.svg</a:t>
            </a:r>
            <a:endParaRPr lang="cs-CZ" sz="5600" dirty="0" smtClean="0"/>
          </a:p>
          <a:p>
            <a:r>
              <a:rPr lang="cs-CZ" sz="5600" dirty="0" smtClean="0"/>
              <a:t>Obr. 3 -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5"/>
              </a:rPr>
              <a:t>http://</a:t>
            </a:r>
            <a:r>
              <a:rPr lang="cs-CZ" sz="5600" dirty="0" smtClean="0">
                <a:hlinkClick r:id="rId5"/>
              </a:rPr>
              <a:t>commons.wikimedia.org/wiki/File:Fiaker_Vienna_October_2006_004.jpg</a:t>
            </a:r>
            <a:endParaRPr lang="cs-CZ" sz="5600" dirty="0" smtClean="0"/>
          </a:p>
          <a:p>
            <a:r>
              <a:rPr lang="cs-CZ" sz="5600" dirty="0" smtClean="0"/>
              <a:t>Obr. 4 - </a:t>
            </a:r>
            <a:r>
              <a:rPr lang="cs-CZ" sz="5600" dirty="0"/>
              <a:t>GERSTBACH, Peter. </a:t>
            </a:r>
            <a:r>
              <a:rPr lang="cs-CZ" sz="5600" i="1" dirty="0"/>
              <a:t>w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6"/>
              </a:rPr>
              <a:t>http://</a:t>
            </a:r>
            <a:r>
              <a:rPr lang="cs-CZ" sz="5600" dirty="0" smtClean="0">
                <a:hlinkClick r:id="rId6"/>
              </a:rPr>
              <a:t>commons.wikimedia.org/wiki/File:Wien_Hofburg_Neue_Burg_Heldenplatz.jpg</a:t>
            </a:r>
            <a:endParaRPr lang="cs-CZ" sz="5600" dirty="0" smtClean="0"/>
          </a:p>
          <a:p>
            <a:r>
              <a:rPr lang="cs-CZ" sz="5600" dirty="0" smtClean="0"/>
              <a:t>Obr. 5 -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7"/>
              </a:rPr>
              <a:t>http://commons.wikimedia.org/wiki/File:Spanische_Hofreitschule3,_</a:t>
            </a:r>
            <a:r>
              <a:rPr lang="cs-CZ" sz="5600" dirty="0" smtClean="0">
                <a:hlinkClick r:id="rId7"/>
              </a:rPr>
              <a:t>Vienna.jpg</a:t>
            </a:r>
            <a:endParaRPr lang="cs-CZ" sz="5600" dirty="0" smtClean="0"/>
          </a:p>
          <a:p>
            <a:r>
              <a:rPr lang="cs-CZ" sz="5600" dirty="0" smtClean="0"/>
              <a:t>Obr. 6 - </a:t>
            </a:r>
            <a:r>
              <a:rPr lang="cs-CZ" sz="5600" dirty="0"/>
              <a:t>BOSSI, Andrew.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8"/>
              </a:rPr>
              <a:t>http://commons.wikimedia.org/wiki/File:IMG_0180_-_Wien_-_</a:t>
            </a:r>
            <a:r>
              <a:rPr lang="cs-CZ" sz="5600" dirty="0" smtClean="0">
                <a:hlinkClick r:id="rId8"/>
              </a:rPr>
              <a:t>Stephansdom_3.jpg</a:t>
            </a:r>
            <a:endParaRPr lang="cs-CZ" sz="5600" dirty="0" smtClean="0"/>
          </a:p>
          <a:p>
            <a:r>
              <a:rPr lang="cs-CZ" sz="5600" dirty="0" smtClean="0"/>
              <a:t>Obr. 7 -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9"/>
              </a:rPr>
              <a:t>http://</a:t>
            </a:r>
            <a:r>
              <a:rPr lang="cs-CZ" sz="5600" dirty="0" smtClean="0">
                <a:hlinkClick r:id="rId9"/>
              </a:rPr>
              <a:t>commons.wikimedia.org/wiki/File:Schloss_Schoenbrunn_August_2006_406.jpg</a:t>
            </a:r>
            <a:endParaRPr lang="cs-CZ" sz="5600" dirty="0" smtClean="0"/>
          </a:p>
          <a:p>
            <a:r>
              <a:rPr lang="cs-CZ" sz="5600" dirty="0" smtClean="0"/>
              <a:t>Obr. 8 -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10"/>
              </a:rPr>
              <a:t>http://</a:t>
            </a:r>
            <a:r>
              <a:rPr lang="cs-CZ" sz="5600" dirty="0" smtClean="0">
                <a:hlinkClick r:id="rId10"/>
              </a:rPr>
              <a:t>commons.wikimedia.org/wiki/File:Oper_z03.JPG</a:t>
            </a:r>
            <a:endParaRPr lang="cs-CZ" sz="5600" dirty="0" smtClean="0"/>
          </a:p>
          <a:p>
            <a:r>
              <a:rPr lang="cs-CZ" sz="5600" dirty="0" smtClean="0"/>
              <a:t>Obr. 9 -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11"/>
              </a:rPr>
              <a:t>http://</a:t>
            </a:r>
            <a:r>
              <a:rPr lang="cs-CZ" sz="5600" dirty="0" smtClean="0">
                <a:hlinkClick r:id="rId11"/>
              </a:rPr>
              <a:t>de.wikipedia.org/w/index.php?title=Datei:Fassade_Hunderwasserhaus_Wien.jpg</a:t>
            </a:r>
            <a:endParaRPr lang="cs-CZ" sz="5600" dirty="0"/>
          </a:p>
          <a:p>
            <a:r>
              <a:rPr lang="cs-CZ" sz="5600" dirty="0" smtClean="0"/>
              <a:t>Obr. 10 -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12"/>
              </a:rPr>
              <a:t>http://</a:t>
            </a:r>
            <a:r>
              <a:rPr lang="cs-CZ" sz="5600" dirty="0" smtClean="0">
                <a:hlinkClick r:id="rId12"/>
              </a:rPr>
              <a:t>commons.wikimedia.org/wiki/File:Prater_riesenrad.jpg</a:t>
            </a:r>
            <a:endParaRPr lang="cs-CZ" sz="5600" dirty="0" smtClean="0"/>
          </a:p>
          <a:p>
            <a:r>
              <a:rPr lang="cs-CZ" sz="5600" dirty="0" smtClean="0"/>
              <a:t>Obr. 11 -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</a:t>
            </a:r>
            <a:r>
              <a:rPr lang="cs-CZ" sz="5600" dirty="0" smtClean="0"/>
              <a:t>30.12.2012]. </a:t>
            </a:r>
            <a:r>
              <a:rPr lang="cs-CZ" sz="5600" dirty="0"/>
              <a:t>Dostupný na WWW: </a:t>
            </a:r>
            <a:r>
              <a:rPr lang="cs-CZ" sz="5600" dirty="0">
                <a:hlinkClick r:id="rId13"/>
              </a:rPr>
              <a:t>http://commons.wikimedia.org/wiki/File:Weltliche_Schatzkammer_Wien_(265).</a:t>
            </a:r>
            <a:r>
              <a:rPr lang="cs-CZ" sz="5600" dirty="0" smtClean="0">
                <a:hlinkClick r:id="rId13"/>
              </a:rPr>
              <a:t>JPG</a:t>
            </a:r>
            <a:endParaRPr lang="cs-CZ" sz="5600" dirty="0" smtClean="0"/>
          </a:p>
          <a:p>
            <a:r>
              <a:rPr lang="cs-CZ" sz="5600" dirty="0" smtClean="0"/>
              <a:t>Obr. 12 - </a:t>
            </a:r>
            <a:r>
              <a:rPr lang="cs-CZ" sz="5600" dirty="0"/>
              <a:t>AUTOR NEUVEDEN. </a:t>
            </a:r>
            <a:r>
              <a:rPr lang="cs-CZ" sz="5600" i="1" dirty="0"/>
              <a:t>wikipedia.org</a:t>
            </a:r>
            <a:r>
              <a:rPr lang="cs-CZ" sz="5600" dirty="0"/>
              <a:t> [online]. [cit. 3.2.2013]. Dostupný na WWW: </a:t>
            </a:r>
            <a:r>
              <a:rPr lang="cs-CZ" sz="5600" dirty="0">
                <a:hlinkClick r:id="rId14"/>
              </a:rPr>
              <a:t>http://commons.wikimedia.org/wiki/File:Pummerin_Stephansdom_Vienna_July_2008_(14).</a:t>
            </a:r>
            <a:r>
              <a:rPr lang="cs-CZ" sz="5600" dirty="0" smtClean="0">
                <a:hlinkClick r:id="rId14"/>
              </a:rPr>
              <a:t>JPG</a:t>
            </a:r>
            <a:endParaRPr lang="cs-CZ" sz="5600" dirty="0" smtClean="0"/>
          </a:p>
          <a:p>
            <a:pPr marL="0" indent="0">
              <a:buNone/>
            </a:pPr>
            <a:endParaRPr lang="cs-CZ" sz="56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36258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445</Words>
  <Application>Microsoft Office PowerPoint</Application>
  <PresentationFormat>Předvádění na obrazovce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Wien</vt:lpstr>
      <vt:lpstr>Wien </vt:lpstr>
      <vt:lpstr> Hofburg </vt:lpstr>
      <vt:lpstr>Richtige Lösung:</vt:lpstr>
      <vt:lpstr>Weitere Sehenswürdigkeiten</vt:lpstr>
      <vt:lpstr>Kleines Wien-Quiz</vt:lpstr>
      <vt:lpstr>Richtige Lösung:</vt:lpstr>
      <vt:lpstr>Informationsquellen: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oem</cp:lastModifiedBy>
  <cp:revision>65</cp:revision>
  <dcterms:created xsi:type="dcterms:W3CDTF">2012-06-18T15:15:37Z</dcterms:created>
  <dcterms:modified xsi:type="dcterms:W3CDTF">2013-02-05T16:19:26Z</dcterms:modified>
</cp:coreProperties>
</file>