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7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.microsoft.com/" TargetMode="External"/><Relationship Id="rId2" Type="http://schemas.openxmlformats.org/officeDocument/2006/relationships/hyperlink" Target="http://de.wikipedia.org/wiki/Karnev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K&#246;lner_Rosenmontagsumzug_2009_-_M&#228;d-Steher.jpg?uselang=de" TargetMode="External"/><Relationship Id="rId4" Type="http://schemas.openxmlformats.org/officeDocument/2006/relationships/hyperlink" Target="http://commons.wikimedia.org/wiki/File:Wagen-rosenmontag-2006.jpg?uselang=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err="1" smtClean="0"/>
              <a:t>Deutsche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Feste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und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Bräuche</a:t>
            </a:r>
            <a:r>
              <a:rPr lang="cs-CZ" sz="3600" b="1" dirty="0" smtClean="0"/>
              <a:t> (Karneval)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50826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Německý jazyk – reálie německy mluvících zemí 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5. 1. 2013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3. ročník čtyřletého a 7.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Německé svátky a obyčeje (Karneval)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 NEJ, reálie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Soňa Surá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VY_22_INOVACE_04_NSUR19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Karneval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Fasching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72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Die </a:t>
            </a:r>
            <a:r>
              <a:rPr lang="cs-CZ" dirty="0" err="1" smtClean="0"/>
              <a:t>Bezeichnungen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, so </a:t>
            </a: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einige</a:t>
            </a:r>
            <a:r>
              <a:rPr lang="cs-CZ" dirty="0" smtClean="0"/>
              <a:t> </a:t>
            </a:r>
            <a:r>
              <a:rPr lang="cs-CZ" dirty="0" err="1" smtClean="0"/>
              <a:t>Bräuche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Ursprünglich</a:t>
            </a:r>
            <a:r>
              <a:rPr lang="cs-CZ" dirty="0" smtClean="0"/>
              <a:t> (</a:t>
            </a:r>
            <a:r>
              <a:rPr lang="cs-CZ" dirty="0" err="1" smtClean="0"/>
              <a:t>seit</a:t>
            </a:r>
            <a:r>
              <a:rPr lang="cs-CZ" dirty="0" smtClean="0"/>
              <a:t> </a:t>
            </a:r>
            <a:r>
              <a:rPr lang="cs-CZ" dirty="0" err="1" smtClean="0"/>
              <a:t>Beginn</a:t>
            </a:r>
            <a:r>
              <a:rPr lang="cs-CZ" dirty="0" smtClean="0"/>
              <a:t> des 13. </a:t>
            </a:r>
            <a:r>
              <a:rPr lang="cs-CZ" dirty="0" err="1" smtClean="0"/>
              <a:t>Jhs</a:t>
            </a:r>
            <a:r>
              <a:rPr lang="cs-CZ" dirty="0" smtClean="0"/>
              <a:t>.) </a:t>
            </a:r>
            <a:r>
              <a:rPr lang="cs-CZ" dirty="0" err="1" smtClean="0"/>
              <a:t>war</a:t>
            </a:r>
            <a:r>
              <a:rPr lang="cs-CZ" dirty="0" smtClean="0"/>
              <a:t> es der </a:t>
            </a:r>
            <a:r>
              <a:rPr lang="cs-CZ" dirty="0" err="1" smtClean="0"/>
              <a:t>Abend</a:t>
            </a:r>
            <a:r>
              <a:rPr lang="cs-CZ" dirty="0" smtClean="0"/>
              <a:t> vor </a:t>
            </a:r>
            <a:r>
              <a:rPr lang="cs-CZ" dirty="0" err="1" smtClean="0"/>
              <a:t>Aschermittwoch</a:t>
            </a:r>
            <a:r>
              <a:rPr lang="cs-CZ" dirty="0" smtClean="0"/>
              <a:t>, </a:t>
            </a:r>
            <a:r>
              <a:rPr lang="cs-CZ" dirty="0" err="1" smtClean="0"/>
              <a:t>seit</a:t>
            </a:r>
            <a:r>
              <a:rPr lang="cs-CZ" dirty="0" smtClean="0"/>
              <a:t> dem 19. </a:t>
            </a:r>
            <a:r>
              <a:rPr lang="cs-CZ" dirty="0" err="1" smtClean="0"/>
              <a:t>Jh</a:t>
            </a:r>
            <a:r>
              <a:rPr lang="cs-CZ" dirty="0" smtClean="0"/>
              <a:t>. </a:t>
            </a:r>
            <a:r>
              <a:rPr lang="cs-CZ" dirty="0" err="1"/>
              <a:t>b</a:t>
            </a:r>
            <a:r>
              <a:rPr lang="cs-CZ" dirty="0" err="1" smtClean="0"/>
              <a:t>ezeichnet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Wort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ganze</a:t>
            </a:r>
            <a:r>
              <a:rPr lang="cs-CZ" dirty="0" smtClean="0"/>
              <a:t> </a:t>
            </a:r>
            <a:r>
              <a:rPr lang="cs-CZ" dirty="0" err="1" smtClean="0"/>
              <a:t>Zeit</a:t>
            </a:r>
            <a:r>
              <a:rPr lang="cs-CZ" dirty="0" smtClean="0"/>
              <a:t> vor der </a:t>
            </a:r>
            <a:r>
              <a:rPr lang="cs-CZ" dirty="0" err="1" smtClean="0"/>
              <a:t>kirchlichen</a:t>
            </a:r>
            <a:r>
              <a:rPr lang="cs-CZ" dirty="0" smtClean="0"/>
              <a:t> </a:t>
            </a:r>
            <a:r>
              <a:rPr lang="cs-CZ" dirty="0" err="1" smtClean="0"/>
              <a:t>vorösterlichen</a:t>
            </a:r>
            <a:r>
              <a:rPr lang="cs-CZ" dirty="0" smtClean="0"/>
              <a:t> </a:t>
            </a:r>
            <a:r>
              <a:rPr lang="cs-CZ" dirty="0" err="1" smtClean="0"/>
              <a:t>Fastenzeit</a:t>
            </a:r>
            <a:r>
              <a:rPr lang="cs-CZ" dirty="0" smtClean="0"/>
              <a:t>.</a:t>
            </a:r>
          </a:p>
          <a:p>
            <a:r>
              <a:rPr lang="cs-CZ" dirty="0" smtClean="0"/>
              <a:t>Die </a:t>
            </a:r>
            <a:r>
              <a:rPr lang="cs-CZ" dirty="0" err="1" smtClean="0"/>
              <a:t>sog</a:t>
            </a:r>
            <a:r>
              <a:rPr lang="cs-CZ" dirty="0" smtClean="0"/>
              <a:t>. </a:t>
            </a:r>
            <a:r>
              <a:rPr lang="cs-CZ" dirty="0" err="1"/>
              <a:t>f</a:t>
            </a:r>
            <a:r>
              <a:rPr lang="cs-CZ" dirty="0" err="1" smtClean="0"/>
              <a:t>ünfte</a:t>
            </a:r>
            <a:r>
              <a:rPr lang="cs-CZ" dirty="0" smtClean="0"/>
              <a:t> </a:t>
            </a:r>
            <a:r>
              <a:rPr lang="cs-CZ" dirty="0" err="1" smtClean="0"/>
              <a:t>Jahreszeit</a:t>
            </a:r>
            <a:r>
              <a:rPr lang="cs-CZ" dirty="0" smtClean="0"/>
              <a:t> </a:t>
            </a:r>
            <a:r>
              <a:rPr lang="cs-CZ" dirty="0" err="1" smtClean="0"/>
              <a:t>fängt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11. 11. um 11:11 Uhr </a:t>
            </a:r>
            <a:r>
              <a:rPr lang="cs-CZ" dirty="0" err="1" smtClean="0"/>
              <a:t>an</a:t>
            </a:r>
            <a:r>
              <a:rPr lang="cs-CZ" dirty="0" smtClean="0"/>
              <a:t>.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diesem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 </a:t>
            </a:r>
            <a:r>
              <a:rPr lang="cs-CZ" dirty="0" err="1" smtClean="0"/>
              <a:t>wird</a:t>
            </a:r>
            <a:r>
              <a:rPr lang="cs-CZ" dirty="0" smtClean="0"/>
              <a:t> </a:t>
            </a:r>
            <a:r>
              <a:rPr lang="cs-CZ" dirty="0" err="1" smtClean="0"/>
              <a:t>meistens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Prinzenpaar</a:t>
            </a:r>
            <a:r>
              <a:rPr lang="cs-CZ" dirty="0" smtClean="0"/>
              <a:t> </a:t>
            </a:r>
            <a:r>
              <a:rPr lang="cs-CZ" dirty="0" err="1" smtClean="0"/>
              <a:t>vorgestellt</a:t>
            </a:r>
            <a:r>
              <a:rPr lang="cs-CZ" dirty="0" smtClean="0"/>
              <a:t>.</a:t>
            </a:r>
          </a:p>
          <a:p>
            <a:r>
              <a:rPr lang="cs-CZ" dirty="0" smtClean="0"/>
              <a:t>Die </a:t>
            </a:r>
            <a:r>
              <a:rPr lang="cs-CZ" dirty="0" err="1" smtClean="0"/>
              <a:t>eigentliche</a:t>
            </a:r>
            <a:r>
              <a:rPr lang="cs-CZ" dirty="0" smtClean="0"/>
              <a:t> </a:t>
            </a:r>
            <a:r>
              <a:rPr lang="cs-CZ" dirty="0" err="1" smtClean="0"/>
              <a:t>Karnevalszeit</a:t>
            </a:r>
            <a:r>
              <a:rPr lang="cs-CZ" dirty="0" smtClean="0"/>
              <a:t> </a:t>
            </a:r>
            <a:r>
              <a:rPr lang="cs-CZ" dirty="0" err="1" smtClean="0"/>
              <a:t>beginnt</a:t>
            </a:r>
            <a:r>
              <a:rPr lang="cs-CZ" dirty="0" smtClean="0"/>
              <a:t> </a:t>
            </a:r>
            <a:r>
              <a:rPr lang="cs-CZ" dirty="0" err="1" smtClean="0"/>
              <a:t>aber</a:t>
            </a:r>
            <a:r>
              <a:rPr lang="cs-CZ" dirty="0" smtClean="0"/>
              <a:t> </a:t>
            </a:r>
            <a:r>
              <a:rPr lang="cs-CZ" dirty="0" err="1" smtClean="0"/>
              <a:t>erst</a:t>
            </a:r>
            <a:r>
              <a:rPr lang="cs-CZ" dirty="0" smtClean="0"/>
              <a:t> nach dem </a:t>
            </a:r>
            <a:r>
              <a:rPr lang="cs-CZ" dirty="0" err="1" smtClean="0"/>
              <a:t>Dreikönigstag</a:t>
            </a:r>
            <a:r>
              <a:rPr lang="cs-CZ" dirty="0" smtClean="0"/>
              <a:t>.</a:t>
            </a:r>
          </a:p>
          <a:p>
            <a:r>
              <a:rPr lang="cs-CZ" dirty="0" smtClean="0"/>
              <a:t>Die </a:t>
            </a:r>
            <a:r>
              <a:rPr lang="cs-CZ" dirty="0" err="1" smtClean="0"/>
              <a:t>Zentren</a:t>
            </a:r>
            <a:r>
              <a:rPr lang="cs-CZ" dirty="0" smtClean="0"/>
              <a:t> des </a:t>
            </a:r>
            <a:r>
              <a:rPr lang="cs-CZ" dirty="0" err="1" smtClean="0"/>
              <a:t>Karnevals</a:t>
            </a:r>
            <a:r>
              <a:rPr lang="cs-CZ" dirty="0" smtClean="0"/>
              <a:t> in </a:t>
            </a:r>
            <a:r>
              <a:rPr lang="cs-CZ" dirty="0" err="1" smtClean="0"/>
              <a:t>Deutschland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v. a. </a:t>
            </a:r>
            <a:r>
              <a:rPr lang="cs-CZ" dirty="0" err="1" smtClean="0"/>
              <a:t>Köln</a:t>
            </a:r>
            <a:r>
              <a:rPr lang="cs-CZ" dirty="0" smtClean="0"/>
              <a:t>, Düsseldorf, Bonn, </a:t>
            </a:r>
            <a:r>
              <a:rPr lang="cs-CZ" dirty="0" err="1" smtClean="0"/>
              <a:t>Aachen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Mainz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Fest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bunten</a:t>
            </a:r>
            <a:r>
              <a:rPr lang="cs-CZ" dirty="0" smtClean="0"/>
              <a:t> </a:t>
            </a:r>
            <a:r>
              <a:rPr lang="cs-CZ" dirty="0" err="1" smtClean="0"/>
              <a:t>Umzügen</a:t>
            </a:r>
            <a:r>
              <a:rPr lang="cs-CZ" dirty="0" smtClean="0"/>
              <a:t>, </a:t>
            </a:r>
            <a:r>
              <a:rPr lang="cs-CZ" dirty="0" err="1" smtClean="0"/>
              <a:t>unheimlichen</a:t>
            </a:r>
            <a:r>
              <a:rPr lang="cs-CZ" dirty="0" smtClean="0"/>
              <a:t> </a:t>
            </a:r>
            <a:r>
              <a:rPr lang="cs-CZ" dirty="0" err="1" smtClean="0"/>
              <a:t>Masken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lauter</a:t>
            </a:r>
            <a:r>
              <a:rPr lang="cs-CZ" dirty="0" smtClean="0"/>
              <a:t> </a:t>
            </a:r>
            <a:r>
              <a:rPr lang="cs-CZ" dirty="0" err="1" smtClean="0"/>
              <a:t>Musik</a:t>
            </a:r>
            <a:r>
              <a:rPr lang="cs-CZ" dirty="0" smtClean="0"/>
              <a:t> </a:t>
            </a:r>
            <a:r>
              <a:rPr lang="cs-CZ" dirty="0" err="1" smtClean="0"/>
              <a:t>verbunden</a:t>
            </a:r>
            <a:r>
              <a:rPr lang="cs-CZ" dirty="0" smtClean="0"/>
              <a:t>. Man </a:t>
            </a:r>
            <a:r>
              <a:rPr lang="cs-CZ" dirty="0" err="1" smtClean="0"/>
              <a:t>wollte</a:t>
            </a:r>
            <a:r>
              <a:rPr lang="cs-CZ" dirty="0" smtClean="0"/>
              <a:t> </a:t>
            </a:r>
            <a:r>
              <a:rPr lang="cs-CZ" dirty="0" err="1" smtClean="0"/>
              <a:t>damit</a:t>
            </a:r>
            <a:r>
              <a:rPr lang="cs-CZ" dirty="0" smtClean="0"/>
              <a:t> </a:t>
            </a:r>
            <a:r>
              <a:rPr lang="cs-CZ" dirty="0" err="1" smtClean="0"/>
              <a:t>auch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bösen</a:t>
            </a:r>
            <a:r>
              <a:rPr lang="cs-CZ" dirty="0" smtClean="0"/>
              <a:t> </a:t>
            </a:r>
            <a:r>
              <a:rPr lang="cs-CZ" dirty="0" err="1" smtClean="0"/>
              <a:t>Geister</a:t>
            </a:r>
            <a:r>
              <a:rPr lang="cs-CZ" dirty="0" smtClean="0"/>
              <a:t> </a:t>
            </a:r>
            <a:r>
              <a:rPr lang="cs-CZ" dirty="0" err="1" smtClean="0"/>
              <a:t>vertreiben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152129" cy="128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84176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3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Karnevalswoche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320480" cy="339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536504"/>
          </a:xfrm>
        </p:spPr>
        <p:txBody>
          <a:bodyPr>
            <a:normAutofit/>
          </a:bodyPr>
          <a:lstStyle/>
          <a:p>
            <a:r>
              <a:rPr lang="cs-CZ" dirty="0" err="1" smtClean="0"/>
              <a:t>Weiberfastnacht</a:t>
            </a:r>
            <a:r>
              <a:rPr lang="cs-CZ" dirty="0" smtClean="0"/>
              <a:t>  –  DO vor </a:t>
            </a:r>
            <a:r>
              <a:rPr lang="cs-CZ" dirty="0" err="1" smtClean="0"/>
              <a:t>Aschermittwoch</a:t>
            </a:r>
            <a:endParaRPr lang="cs-CZ" dirty="0" smtClean="0"/>
          </a:p>
          <a:p>
            <a:r>
              <a:rPr lang="cs-CZ" dirty="0" err="1" smtClean="0"/>
              <a:t>Karnevalsfreitag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Karnevalssamstag</a:t>
            </a:r>
            <a:endParaRPr lang="cs-CZ" dirty="0" smtClean="0"/>
          </a:p>
          <a:p>
            <a:r>
              <a:rPr lang="cs-CZ" dirty="0" err="1" smtClean="0"/>
              <a:t>Karnevalssonntag</a:t>
            </a:r>
            <a:endParaRPr lang="cs-CZ" dirty="0" smtClean="0"/>
          </a:p>
          <a:p>
            <a:r>
              <a:rPr lang="cs-CZ" dirty="0" err="1" smtClean="0"/>
              <a:t>Rosenmontag</a:t>
            </a:r>
            <a:endParaRPr lang="cs-CZ" dirty="0" smtClean="0"/>
          </a:p>
          <a:p>
            <a:r>
              <a:rPr lang="cs-CZ" dirty="0" err="1" smtClean="0"/>
              <a:t>Karnevalsdienstag</a:t>
            </a:r>
            <a:endParaRPr lang="cs-CZ" dirty="0" smtClean="0"/>
          </a:p>
          <a:p>
            <a:r>
              <a:rPr lang="cs-CZ" dirty="0" err="1" smtClean="0"/>
              <a:t>Aschermittwoch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Karnevalsbräuche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 smtClean="0"/>
              <a:t>Ergänzen</a:t>
            </a:r>
            <a:r>
              <a:rPr lang="cs-CZ" b="1" dirty="0" smtClean="0"/>
              <a:t> </a:t>
            </a:r>
            <a:r>
              <a:rPr lang="cs-CZ" b="1" dirty="0" err="1" smtClean="0"/>
              <a:t>Sie</a:t>
            </a:r>
            <a:r>
              <a:rPr lang="cs-CZ" b="1" dirty="0" smtClean="0"/>
              <a:t> </a:t>
            </a:r>
            <a:r>
              <a:rPr lang="cs-CZ" b="1" dirty="0" err="1" smtClean="0"/>
              <a:t>die</a:t>
            </a:r>
            <a:r>
              <a:rPr lang="cs-CZ" b="1" dirty="0" smtClean="0"/>
              <a:t> </a:t>
            </a:r>
            <a:r>
              <a:rPr lang="cs-CZ" b="1" dirty="0" err="1" smtClean="0"/>
              <a:t>fehlenden</a:t>
            </a:r>
            <a:r>
              <a:rPr lang="cs-CZ" b="1" dirty="0" smtClean="0"/>
              <a:t> </a:t>
            </a:r>
            <a:r>
              <a:rPr lang="cs-CZ" b="1" dirty="0" err="1" smtClean="0"/>
              <a:t>Wörter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Donnerstag</a:t>
            </a:r>
            <a:r>
              <a:rPr lang="cs-CZ" dirty="0" smtClean="0"/>
              <a:t> vor </a:t>
            </a:r>
            <a:r>
              <a:rPr lang="cs-CZ" dirty="0" err="1" smtClean="0"/>
              <a:t>Aschermittwoch</a:t>
            </a:r>
            <a:r>
              <a:rPr lang="cs-CZ" dirty="0" smtClean="0"/>
              <a:t>, dem </a:t>
            </a:r>
            <a:r>
              <a:rPr lang="cs-CZ" dirty="0" err="1" smtClean="0"/>
              <a:t>Tag</a:t>
            </a:r>
            <a:r>
              <a:rPr lang="cs-CZ" dirty="0" smtClean="0"/>
              <a:t> der ……………, </a:t>
            </a:r>
            <a:r>
              <a:rPr lang="cs-CZ" dirty="0" err="1" smtClean="0"/>
              <a:t>beginnt</a:t>
            </a:r>
            <a:r>
              <a:rPr lang="cs-CZ" dirty="0" smtClean="0"/>
              <a:t> um 11:11 Uhr der </a:t>
            </a:r>
            <a:r>
              <a:rPr lang="cs-CZ" dirty="0" err="1" smtClean="0"/>
              <a:t>offizielle</a:t>
            </a:r>
            <a:r>
              <a:rPr lang="cs-CZ" dirty="0" smtClean="0"/>
              <a:t> </a:t>
            </a:r>
            <a:r>
              <a:rPr lang="cs-CZ" dirty="0" err="1" smtClean="0"/>
              <a:t>Straßenkarneval</a:t>
            </a:r>
            <a:r>
              <a:rPr lang="cs-CZ" dirty="0" smtClean="0"/>
              <a:t>. </a:t>
            </a:r>
            <a:r>
              <a:rPr lang="cs-CZ" dirty="0" err="1" smtClean="0"/>
              <a:t>Dieser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  <a:r>
              <a:rPr lang="cs-CZ" dirty="0" err="1" smtClean="0"/>
              <a:t>gehört</a:t>
            </a:r>
            <a:r>
              <a:rPr lang="cs-CZ" dirty="0" smtClean="0"/>
              <a:t> den ……, </a:t>
            </a:r>
            <a:r>
              <a:rPr lang="cs-CZ" dirty="0" err="1" smtClean="0"/>
              <a:t>die</a:t>
            </a:r>
            <a:r>
              <a:rPr lang="cs-CZ" dirty="0" smtClean="0"/>
              <a:t> den </a:t>
            </a:r>
            <a:r>
              <a:rPr lang="cs-CZ" dirty="0" err="1" smtClean="0"/>
              <a:t>Männern</a:t>
            </a:r>
            <a:r>
              <a:rPr lang="cs-CZ" dirty="0" smtClean="0"/>
              <a:t> </a:t>
            </a:r>
            <a:r>
              <a:rPr lang="cs-CZ" dirty="0" err="1" smtClean="0"/>
              <a:t>ihre</a:t>
            </a:r>
            <a:r>
              <a:rPr lang="cs-CZ" dirty="0" smtClean="0"/>
              <a:t> </a:t>
            </a:r>
            <a:r>
              <a:rPr lang="cs-CZ" dirty="0" err="1" smtClean="0"/>
              <a:t>Krawatten</a:t>
            </a:r>
            <a:r>
              <a:rPr lang="cs-CZ" dirty="0" smtClean="0"/>
              <a:t> ……….. </a:t>
            </a:r>
            <a:r>
              <a:rPr lang="cs-CZ" dirty="0" err="1" smtClean="0"/>
              <a:t>können</a:t>
            </a:r>
            <a:r>
              <a:rPr lang="cs-CZ" dirty="0" smtClean="0"/>
              <a:t>. Von </a:t>
            </a:r>
            <a:r>
              <a:rPr lang="cs-CZ" dirty="0" err="1" smtClean="0"/>
              <a:t>diesem</a:t>
            </a:r>
            <a:r>
              <a:rPr lang="cs-CZ" dirty="0" smtClean="0"/>
              <a:t> </a:t>
            </a:r>
            <a:r>
              <a:rPr lang="cs-CZ" dirty="0" err="1" smtClean="0"/>
              <a:t>Zeitpunkt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/>
              <a:t> </a:t>
            </a:r>
            <a:r>
              <a:rPr lang="cs-CZ" dirty="0" smtClean="0"/>
              <a:t>…… man in den </a:t>
            </a:r>
            <a:r>
              <a:rPr lang="cs-CZ" dirty="0" err="1" smtClean="0"/>
              <a:t>Kneipen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den ……. .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Karnevalssamstag</a:t>
            </a:r>
            <a:r>
              <a:rPr lang="cs-CZ" dirty="0" smtClean="0"/>
              <a:t> …… in </a:t>
            </a:r>
            <a:r>
              <a:rPr lang="cs-CZ" dirty="0" err="1" smtClean="0"/>
              <a:t>großen</a:t>
            </a:r>
            <a:r>
              <a:rPr lang="cs-CZ" dirty="0" smtClean="0"/>
              <a:t> </a:t>
            </a:r>
            <a:r>
              <a:rPr lang="cs-CZ" dirty="0" err="1" smtClean="0"/>
              <a:t>Sälen</a:t>
            </a:r>
            <a:r>
              <a:rPr lang="cs-CZ" dirty="0" smtClean="0"/>
              <a:t> </a:t>
            </a:r>
            <a:r>
              <a:rPr lang="cs-CZ" dirty="0" err="1" smtClean="0"/>
              <a:t>Kostümbälle</a:t>
            </a:r>
            <a:r>
              <a:rPr lang="cs-CZ" dirty="0" smtClean="0"/>
              <a:t> ….. . Der </a:t>
            </a:r>
            <a:r>
              <a:rPr lang="cs-CZ" dirty="0" err="1" smtClean="0"/>
              <a:t>Höhepunkt</a:t>
            </a:r>
            <a:r>
              <a:rPr lang="cs-CZ" dirty="0" smtClean="0"/>
              <a:t> des </a:t>
            </a:r>
            <a:r>
              <a:rPr lang="cs-CZ" dirty="0" err="1" smtClean="0"/>
              <a:t>Karnevals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der ……….. . Da </a:t>
            </a:r>
            <a:r>
              <a:rPr lang="cs-CZ" dirty="0" err="1" smtClean="0"/>
              <a:t>ziehen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Rosenmontagszüge</a:t>
            </a:r>
            <a:r>
              <a:rPr lang="cs-CZ" dirty="0" smtClean="0"/>
              <a:t> durch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Städte</a:t>
            </a:r>
            <a:r>
              <a:rPr lang="cs-CZ" dirty="0" smtClean="0"/>
              <a:t>.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letzten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, dem …………….., </a:t>
            </a:r>
            <a:r>
              <a:rPr lang="cs-CZ" dirty="0" err="1" smtClean="0"/>
              <a:t>kommt</a:t>
            </a:r>
            <a:r>
              <a:rPr lang="cs-CZ" dirty="0" smtClean="0"/>
              <a:t> es </a:t>
            </a:r>
            <a:r>
              <a:rPr lang="cs-CZ" dirty="0" err="1" smtClean="0"/>
              <a:t>oft</a:t>
            </a:r>
            <a:r>
              <a:rPr lang="cs-CZ" dirty="0" smtClean="0"/>
              <a:t> </a:t>
            </a:r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Nubbelverbrennung</a:t>
            </a:r>
            <a:r>
              <a:rPr lang="cs-CZ" dirty="0" smtClean="0"/>
              <a:t>. Man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der </a:t>
            </a:r>
            <a:r>
              <a:rPr lang="cs-CZ" dirty="0" err="1" smtClean="0"/>
              <a:t>Strohpuppe</a:t>
            </a:r>
            <a:r>
              <a:rPr lang="cs-CZ" dirty="0" smtClean="0"/>
              <a:t> (dem </a:t>
            </a:r>
            <a:r>
              <a:rPr lang="cs-CZ" dirty="0" err="1" smtClean="0"/>
              <a:t>Nubbel</a:t>
            </a:r>
            <a:r>
              <a:rPr lang="cs-CZ" dirty="0" smtClean="0"/>
              <a:t>) </a:t>
            </a:r>
            <a:r>
              <a:rPr lang="cs-CZ" dirty="0" err="1" smtClean="0"/>
              <a:t>alles</a:t>
            </a:r>
            <a:r>
              <a:rPr lang="cs-CZ" dirty="0" smtClean="0"/>
              <a:t> </a:t>
            </a:r>
            <a:r>
              <a:rPr lang="cs-CZ" dirty="0" err="1" smtClean="0"/>
              <a:t>Schlechte</a:t>
            </a:r>
            <a:r>
              <a:rPr lang="cs-CZ" dirty="0" smtClean="0"/>
              <a:t> </a:t>
            </a:r>
            <a:r>
              <a:rPr lang="cs-CZ" dirty="0" err="1" smtClean="0"/>
              <a:t>verbrennen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getan</a:t>
            </a:r>
            <a:r>
              <a:rPr lang="cs-CZ" dirty="0" smtClean="0"/>
              <a:t> </a:t>
            </a:r>
            <a:r>
              <a:rPr lang="cs-CZ" dirty="0" err="1" smtClean="0"/>
              <a:t>wurde</a:t>
            </a:r>
            <a:r>
              <a:rPr lang="cs-CZ" dirty="0" smtClean="0"/>
              <a:t>. </a:t>
            </a:r>
            <a:r>
              <a:rPr lang="cs-CZ" dirty="0" err="1" smtClean="0"/>
              <a:t>Am</a:t>
            </a:r>
            <a:r>
              <a:rPr lang="cs-CZ" dirty="0" smtClean="0"/>
              <a:t> ………….. </a:t>
            </a:r>
            <a:r>
              <a:rPr lang="cs-CZ" dirty="0" err="1" smtClean="0"/>
              <a:t>ist</a:t>
            </a:r>
            <a:r>
              <a:rPr lang="cs-CZ" dirty="0"/>
              <a:t> </a:t>
            </a:r>
            <a:r>
              <a:rPr lang="cs-CZ" dirty="0" smtClean="0"/>
              <a:t>der Karneval </a:t>
            </a:r>
            <a:r>
              <a:rPr lang="cs-CZ" dirty="0" err="1" smtClean="0"/>
              <a:t>vorbei</a:t>
            </a:r>
            <a:r>
              <a:rPr lang="cs-CZ" dirty="0" smtClean="0"/>
              <a:t>. Die </a:t>
            </a:r>
            <a:r>
              <a:rPr lang="cs-CZ" dirty="0" err="1" smtClean="0"/>
              <a:t>Katholiken</a:t>
            </a:r>
            <a:r>
              <a:rPr lang="cs-CZ" dirty="0" smtClean="0"/>
              <a:t> </a:t>
            </a:r>
            <a:r>
              <a:rPr lang="cs-CZ" dirty="0" err="1" smtClean="0"/>
              <a:t>gehen</a:t>
            </a:r>
            <a:r>
              <a:rPr lang="cs-CZ" dirty="0" smtClean="0"/>
              <a:t> </a:t>
            </a:r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Frühmesse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erhalten</a:t>
            </a:r>
            <a:r>
              <a:rPr lang="cs-CZ" dirty="0" smtClean="0"/>
              <a:t> dort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traditionelle</a:t>
            </a:r>
            <a:r>
              <a:rPr lang="cs-CZ" dirty="0" smtClean="0"/>
              <a:t> ……….. </a:t>
            </a:r>
            <a:r>
              <a:rPr lang="cs-CZ" dirty="0" err="1" smtClean="0"/>
              <a:t>aus</a:t>
            </a:r>
            <a:r>
              <a:rPr lang="cs-CZ" dirty="0" smtClean="0"/>
              <a:t> den </a:t>
            </a:r>
            <a:r>
              <a:rPr lang="cs-CZ" dirty="0" err="1" smtClean="0"/>
              <a:t>verbrannten</a:t>
            </a:r>
            <a:r>
              <a:rPr lang="cs-CZ" dirty="0" smtClean="0"/>
              <a:t> </a:t>
            </a:r>
            <a:r>
              <a:rPr lang="cs-CZ" dirty="0" err="1" smtClean="0"/>
              <a:t>geweihten</a:t>
            </a:r>
            <a:r>
              <a:rPr lang="cs-CZ" dirty="0" smtClean="0"/>
              <a:t> „Palm“-</a:t>
            </a:r>
            <a:r>
              <a:rPr lang="cs-CZ" dirty="0" err="1" smtClean="0"/>
              <a:t>Zweigen</a:t>
            </a:r>
            <a:r>
              <a:rPr lang="cs-CZ" dirty="0" smtClean="0"/>
              <a:t> des </a:t>
            </a:r>
            <a:r>
              <a:rPr lang="cs-CZ" dirty="0" err="1" smtClean="0"/>
              <a:t>letztjährigen</a:t>
            </a:r>
            <a:r>
              <a:rPr lang="cs-CZ" dirty="0" smtClean="0"/>
              <a:t> </a:t>
            </a:r>
            <a:r>
              <a:rPr lang="cs-CZ" dirty="0" err="1" smtClean="0"/>
              <a:t>Palmsonntags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61" y="404664"/>
            <a:ext cx="1584176" cy="153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824"/>
            <a:ext cx="1944216" cy="146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Donnerstag</a:t>
            </a:r>
            <a:r>
              <a:rPr lang="cs-CZ" dirty="0" smtClean="0"/>
              <a:t> vor </a:t>
            </a:r>
            <a:r>
              <a:rPr lang="cs-CZ" dirty="0" err="1" smtClean="0"/>
              <a:t>Aschermittwoch</a:t>
            </a:r>
            <a:r>
              <a:rPr lang="cs-CZ" dirty="0" smtClean="0"/>
              <a:t>, dem </a:t>
            </a:r>
            <a:r>
              <a:rPr lang="cs-CZ" dirty="0" err="1"/>
              <a:t>T</a:t>
            </a:r>
            <a:r>
              <a:rPr lang="cs-CZ" dirty="0" err="1" smtClean="0"/>
              <a:t>ag</a:t>
            </a:r>
            <a:r>
              <a:rPr lang="cs-CZ" dirty="0" smtClean="0"/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Weiberfastnacht</a:t>
            </a:r>
            <a:r>
              <a:rPr lang="cs-CZ" dirty="0" smtClean="0"/>
              <a:t>, </a:t>
            </a:r>
            <a:r>
              <a:rPr lang="cs-CZ" dirty="0" err="1" smtClean="0"/>
              <a:t>beginnt</a:t>
            </a:r>
            <a:r>
              <a:rPr lang="cs-CZ" dirty="0" smtClean="0"/>
              <a:t> um 11:11 Uhr der </a:t>
            </a:r>
            <a:r>
              <a:rPr lang="cs-CZ" dirty="0" err="1" smtClean="0"/>
              <a:t>offizielle</a:t>
            </a:r>
            <a:r>
              <a:rPr lang="cs-CZ" dirty="0" smtClean="0"/>
              <a:t> </a:t>
            </a:r>
            <a:r>
              <a:rPr lang="cs-CZ" dirty="0" err="1" smtClean="0"/>
              <a:t>Straßenkarneval</a:t>
            </a:r>
            <a:r>
              <a:rPr lang="cs-CZ" dirty="0" smtClean="0"/>
              <a:t>. </a:t>
            </a:r>
            <a:r>
              <a:rPr lang="cs-CZ" dirty="0" err="1" smtClean="0"/>
              <a:t>Dieser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 </a:t>
            </a:r>
            <a:r>
              <a:rPr lang="cs-CZ" dirty="0" err="1" smtClean="0"/>
              <a:t>gehört</a:t>
            </a:r>
            <a:r>
              <a:rPr lang="cs-CZ" dirty="0" smtClean="0"/>
              <a:t> den </a:t>
            </a:r>
            <a:r>
              <a:rPr lang="cs-CZ" dirty="0" err="1" smtClean="0">
                <a:solidFill>
                  <a:srgbClr val="FF0000"/>
                </a:solidFill>
              </a:rPr>
              <a:t>Frauen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den </a:t>
            </a:r>
            <a:r>
              <a:rPr lang="cs-CZ" dirty="0" err="1" smtClean="0"/>
              <a:t>Männern</a:t>
            </a:r>
            <a:r>
              <a:rPr lang="cs-CZ" dirty="0" smtClean="0"/>
              <a:t> </a:t>
            </a:r>
            <a:r>
              <a:rPr lang="cs-CZ" dirty="0" err="1" smtClean="0"/>
              <a:t>ihre</a:t>
            </a:r>
            <a:r>
              <a:rPr lang="cs-CZ" dirty="0" smtClean="0"/>
              <a:t> </a:t>
            </a:r>
            <a:r>
              <a:rPr lang="cs-CZ" dirty="0" err="1" smtClean="0"/>
              <a:t>Krawatten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abschneiden</a:t>
            </a:r>
            <a:r>
              <a:rPr lang="cs-CZ" dirty="0" smtClean="0"/>
              <a:t>  </a:t>
            </a:r>
            <a:r>
              <a:rPr lang="cs-CZ" dirty="0" err="1" smtClean="0"/>
              <a:t>können</a:t>
            </a:r>
            <a:r>
              <a:rPr lang="cs-CZ" dirty="0" smtClean="0"/>
              <a:t>. Von </a:t>
            </a:r>
            <a:r>
              <a:rPr lang="cs-CZ" dirty="0" err="1" smtClean="0"/>
              <a:t>diesem</a:t>
            </a:r>
            <a:r>
              <a:rPr lang="cs-CZ" dirty="0" smtClean="0"/>
              <a:t> </a:t>
            </a:r>
            <a:r>
              <a:rPr lang="cs-CZ" dirty="0" err="1" smtClean="0"/>
              <a:t>Zeitpunkt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feiert</a:t>
            </a:r>
            <a:r>
              <a:rPr lang="cs-CZ" dirty="0" smtClean="0"/>
              <a:t> man in den </a:t>
            </a:r>
            <a:r>
              <a:rPr lang="cs-CZ" dirty="0" err="1" smtClean="0"/>
              <a:t>Kneipen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den </a:t>
            </a:r>
            <a:r>
              <a:rPr lang="cs-CZ" dirty="0" err="1" smtClean="0">
                <a:solidFill>
                  <a:srgbClr val="FF0000"/>
                </a:solidFill>
              </a:rPr>
              <a:t>Straßen</a:t>
            </a:r>
            <a:r>
              <a:rPr lang="cs-CZ" dirty="0" smtClean="0"/>
              <a:t>.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Karnevalssamstag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finden</a:t>
            </a:r>
            <a:r>
              <a:rPr lang="cs-CZ" dirty="0" smtClean="0"/>
              <a:t> in </a:t>
            </a:r>
            <a:r>
              <a:rPr lang="cs-CZ" dirty="0" err="1" smtClean="0"/>
              <a:t>großen</a:t>
            </a:r>
            <a:r>
              <a:rPr lang="cs-CZ" dirty="0" smtClean="0"/>
              <a:t> </a:t>
            </a:r>
            <a:r>
              <a:rPr lang="cs-CZ" dirty="0" err="1" smtClean="0"/>
              <a:t>Sälen</a:t>
            </a:r>
            <a:r>
              <a:rPr lang="cs-CZ" dirty="0" smtClean="0"/>
              <a:t> </a:t>
            </a:r>
            <a:r>
              <a:rPr lang="cs-CZ" dirty="0" err="1" smtClean="0"/>
              <a:t>Kostümbälle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statt</a:t>
            </a:r>
            <a:r>
              <a:rPr lang="cs-CZ" dirty="0" smtClean="0"/>
              <a:t>. Der </a:t>
            </a:r>
            <a:r>
              <a:rPr lang="cs-CZ" dirty="0" err="1" smtClean="0"/>
              <a:t>Höhepunkt</a:t>
            </a:r>
            <a:r>
              <a:rPr lang="cs-CZ" dirty="0" smtClean="0"/>
              <a:t> des </a:t>
            </a:r>
            <a:r>
              <a:rPr lang="cs-CZ" dirty="0" err="1" smtClean="0"/>
              <a:t>Karnevals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Rosenmontag</a:t>
            </a:r>
            <a:r>
              <a:rPr lang="cs-CZ" dirty="0" smtClean="0"/>
              <a:t>. Da </a:t>
            </a:r>
            <a:r>
              <a:rPr lang="cs-CZ" dirty="0" err="1" smtClean="0"/>
              <a:t>ziehen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Rosenmontagszüge</a:t>
            </a:r>
            <a:r>
              <a:rPr lang="cs-CZ" dirty="0" smtClean="0"/>
              <a:t> durch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Städte</a:t>
            </a:r>
            <a:r>
              <a:rPr lang="cs-CZ" dirty="0" smtClean="0"/>
              <a:t>.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letzten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, dem </a:t>
            </a:r>
            <a:r>
              <a:rPr lang="cs-CZ" dirty="0" err="1" smtClean="0">
                <a:solidFill>
                  <a:srgbClr val="FF0000"/>
                </a:solidFill>
              </a:rPr>
              <a:t>Karnevalsdienstag</a:t>
            </a:r>
            <a:r>
              <a:rPr lang="cs-CZ" dirty="0" smtClean="0"/>
              <a:t>, </a:t>
            </a:r>
            <a:r>
              <a:rPr lang="cs-CZ" dirty="0" err="1" smtClean="0"/>
              <a:t>kommt</a:t>
            </a:r>
            <a:r>
              <a:rPr lang="cs-CZ" dirty="0" smtClean="0"/>
              <a:t> es </a:t>
            </a:r>
            <a:r>
              <a:rPr lang="cs-CZ" dirty="0" err="1" smtClean="0"/>
              <a:t>oft</a:t>
            </a:r>
            <a:r>
              <a:rPr lang="cs-CZ" dirty="0" smtClean="0"/>
              <a:t> </a:t>
            </a:r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Nubbelverbrennung</a:t>
            </a:r>
            <a:r>
              <a:rPr lang="cs-CZ" dirty="0" smtClean="0"/>
              <a:t>. Man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der </a:t>
            </a:r>
            <a:r>
              <a:rPr lang="cs-CZ" dirty="0" err="1" smtClean="0"/>
              <a:t>Strohpuppe</a:t>
            </a:r>
            <a:r>
              <a:rPr lang="cs-CZ" dirty="0" smtClean="0"/>
              <a:t> (dem </a:t>
            </a:r>
            <a:r>
              <a:rPr lang="cs-CZ" dirty="0" err="1" smtClean="0"/>
              <a:t>Nubbel</a:t>
            </a:r>
            <a:r>
              <a:rPr lang="cs-CZ" dirty="0" smtClean="0"/>
              <a:t>) </a:t>
            </a:r>
            <a:r>
              <a:rPr lang="cs-CZ" dirty="0" err="1" smtClean="0"/>
              <a:t>alles</a:t>
            </a:r>
            <a:r>
              <a:rPr lang="cs-CZ" dirty="0" smtClean="0"/>
              <a:t> </a:t>
            </a:r>
            <a:r>
              <a:rPr lang="cs-CZ" dirty="0" err="1" smtClean="0"/>
              <a:t>Schlechte</a:t>
            </a:r>
            <a:r>
              <a:rPr lang="cs-CZ" dirty="0" smtClean="0"/>
              <a:t> </a:t>
            </a:r>
            <a:r>
              <a:rPr lang="cs-CZ" dirty="0" err="1" smtClean="0"/>
              <a:t>verbrennen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getan</a:t>
            </a:r>
            <a:r>
              <a:rPr lang="cs-CZ" dirty="0" smtClean="0"/>
              <a:t> </a:t>
            </a:r>
            <a:r>
              <a:rPr lang="cs-CZ" dirty="0" err="1" smtClean="0"/>
              <a:t>wurde</a:t>
            </a:r>
            <a:r>
              <a:rPr lang="cs-CZ" dirty="0" smtClean="0"/>
              <a:t>.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Aschermittwoch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der Karneval </a:t>
            </a:r>
            <a:r>
              <a:rPr lang="cs-CZ" dirty="0" err="1" smtClean="0"/>
              <a:t>vorbei</a:t>
            </a:r>
            <a:r>
              <a:rPr lang="cs-CZ" dirty="0" smtClean="0"/>
              <a:t>. Die </a:t>
            </a:r>
            <a:r>
              <a:rPr lang="cs-CZ" dirty="0" err="1" smtClean="0"/>
              <a:t>Katholiken</a:t>
            </a:r>
            <a:r>
              <a:rPr lang="cs-CZ" dirty="0" smtClean="0"/>
              <a:t> </a:t>
            </a:r>
            <a:r>
              <a:rPr lang="cs-CZ" dirty="0" err="1" smtClean="0"/>
              <a:t>gehen</a:t>
            </a:r>
            <a:r>
              <a:rPr lang="cs-CZ" dirty="0" smtClean="0"/>
              <a:t> </a:t>
            </a:r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Frühmesse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erhalten</a:t>
            </a:r>
            <a:r>
              <a:rPr lang="cs-CZ" dirty="0" smtClean="0"/>
              <a:t> dort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traditionelle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Aschenkreuz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den </a:t>
            </a:r>
            <a:r>
              <a:rPr lang="cs-CZ" dirty="0" err="1" smtClean="0"/>
              <a:t>verbrannten</a:t>
            </a:r>
            <a:r>
              <a:rPr lang="cs-CZ" dirty="0" smtClean="0"/>
              <a:t> </a:t>
            </a:r>
            <a:r>
              <a:rPr lang="cs-CZ" dirty="0" err="1" smtClean="0"/>
              <a:t>geweihten</a:t>
            </a:r>
            <a:r>
              <a:rPr lang="cs-CZ" dirty="0" smtClean="0"/>
              <a:t> „Palm“-</a:t>
            </a:r>
            <a:r>
              <a:rPr lang="cs-CZ" dirty="0" err="1" smtClean="0"/>
              <a:t>Zweigen</a:t>
            </a:r>
            <a:r>
              <a:rPr lang="cs-CZ" dirty="0" smtClean="0"/>
              <a:t> des </a:t>
            </a:r>
            <a:r>
              <a:rPr lang="cs-CZ" dirty="0" err="1" smtClean="0"/>
              <a:t>letztjährigen</a:t>
            </a:r>
            <a:r>
              <a:rPr lang="cs-CZ" dirty="0" smtClean="0"/>
              <a:t> </a:t>
            </a:r>
            <a:r>
              <a:rPr lang="cs-CZ" dirty="0" err="1" smtClean="0"/>
              <a:t>Palmsonntags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2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Rosenmontag</a:t>
            </a:r>
            <a:r>
              <a:rPr lang="cs-CZ" dirty="0" smtClean="0"/>
              <a:t> in </a:t>
            </a:r>
            <a:r>
              <a:rPr lang="cs-CZ" dirty="0" err="1" smtClean="0"/>
              <a:t>Köln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2008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Beschreiben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Foto: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8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Informationsquellen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hlinkClick r:id="rId2"/>
              </a:rPr>
              <a:t>http://de.wikipedia.org/wiki/Karneval</a:t>
            </a:r>
            <a:endParaRPr lang="cs-CZ" dirty="0" smtClean="0"/>
          </a:p>
          <a:p>
            <a:r>
              <a:rPr lang="cs-CZ" dirty="0" smtClean="0"/>
              <a:t>Obr. 1, 2, 4, 5 – Zdroj: </a:t>
            </a:r>
            <a:r>
              <a:rPr lang="cs-CZ" dirty="0" smtClean="0">
                <a:hlinkClick r:id="rId3"/>
              </a:rPr>
              <a:t>www.office.microsoft.com</a:t>
            </a:r>
            <a:endParaRPr lang="cs-CZ" dirty="0" smtClean="0"/>
          </a:p>
          <a:p>
            <a:r>
              <a:rPr lang="cs-CZ" dirty="0" smtClean="0"/>
              <a:t>Obr. 3 - </a:t>
            </a:r>
            <a:r>
              <a:rPr lang="nl-NL" dirty="0" smtClean="0"/>
              <a:t>HAHN</a:t>
            </a:r>
            <a:r>
              <a:rPr lang="nl-NL" dirty="0"/>
              <a:t>, Rolf. </a:t>
            </a:r>
            <a:r>
              <a:rPr lang="nl-NL" i="1" dirty="0"/>
              <a:t>wikipedia.org</a:t>
            </a:r>
            <a:r>
              <a:rPr lang="nl-NL" dirty="0"/>
              <a:t> [online]. [cit. </a:t>
            </a:r>
            <a:r>
              <a:rPr lang="cs-CZ" dirty="0" smtClean="0"/>
              <a:t>5</a:t>
            </a:r>
            <a:r>
              <a:rPr lang="nl-NL" dirty="0" smtClean="0"/>
              <a:t>.</a:t>
            </a:r>
            <a:r>
              <a:rPr lang="cs-CZ" dirty="0" smtClean="0"/>
              <a:t>1</a:t>
            </a:r>
            <a:r>
              <a:rPr lang="nl-NL" dirty="0" smtClean="0"/>
              <a:t>.2013</a:t>
            </a:r>
            <a:r>
              <a:rPr lang="nl-NL" dirty="0"/>
              <a:t>]. Dostupný na WWW: </a:t>
            </a:r>
            <a:r>
              <a:rPr lang="nl-NL" dirty="0">
                <a:hlinkClick r:id="rId4"/>
              </a:rPr>
              <a:t>http://</a:t>
            </a:r>
            <a:r>
              <a:rPr lang="nl-NL" dirty="0" smtClean="0">
                <a:hlinkClick r:id="rId4"/>
              </a:rPr>
              <a:t>commons.wikimedia.org/wiki/File:Wagen-rosenmontag-2006.jpg?uselang=de#filelinks</a:t>
            </a:r>
            <a:endParaRPr lang="cs-CZ" dirty="0" smtClean="0"/>
          </a:p>
          <a:p>
            <a:r>
              <a:rPr lang="cs-CZ" dirty="0" smtClean="0"/>
              <a:t>Obr. 6 - URBAN</a:t>
            </a:r>
            <a:r>
              <a:rPr lang="cs-CZ" dirty="0"/>
              <a:t>, Volker. </a:t>
            </a:r>
            <a:r>
              <a:rPr lang="cs-CZ" i="1" dirty="0"/>
              <a:t>wikipedia.org</a:t>
            </a:r>
            <a:r>
              <a:rPr lang="cs-CZ" dirty="0"/>
              <a:t> [online]. [cit. </a:t>
            </a:r>
            <a:r>
              <a:rPr lang="cs-CZ" dirty="0" smtClean="0"/>
              <a:t>5.1.2013</a:t>
            </a:r>
            <a:r>
              <a:rPr lang="cs-CZ" dirty="0"/>
              <a:t>]. Dostupný na WWW: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commons.wikimedia.org/wiki/File:Kölner_Rosenmontagsumzug_2009_-_Mäd-Steher.jpg?uselang=de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3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508</Words>
  <Application>Microsoft Office PowerPoint</Application>
  <PresentationFormat>Předvádění na obrazovce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Deutsche Feste und Bräuche (Karneval)</vt:lpstr>
      <vt:lpstr>Karneval und Fasching</vt:lpstr>
      <vt:lpstr>Karnevalswoche</vt:lpstr>
      <vt:lpstr>Karnevalsbräuche</vt:lpstr>
      <vt:lpstr>Richtige Lösung:</vt:lpstr>
      <vt:lpstr>Rosenmontag in Köln</vt:lpstr>
      <vt:lpstr>Informationsquellen: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oem</cp:lastModifiedBy>
  <cp:revision>64</cp:revision>
  <dcterms:created xsi:type="dcterms:W3CDTF">2012-06-18T15:15:37Z</dcterms:created>
  <dcterms:modified xsi:type="dcterms:W3CDTF">2013-02-06T06:59:55Z</dcterms:modified>
</cp:coreProperties>
</file>