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972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15.12.2013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Gef&#228;rbte_H&#252;hnereier_mit_Lamm_und_Haase_aus_Marzipan.JPG" TargetMode="External"/><Relationship Id="rId2" Type="http://schemas.openxmlformats.org/officeDocument/2006/relationships/hyperlink" Target="http://de.wikipedia.org/wiki/Oster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yden.cz/rubriky/domaci/ze-cizinci-maji-nase-velikonoce-za-priznak-stredoveku-chapu_230690.html" TargetMode="External"/><Relationship Id="rId5" Type="http://schemas.openxmlformats.org/officeDocument/2006/relationships/hyperlink" Target="http://www.office.microsoft.com/" TargetMode="External"/><Relationship Id="rId4" Type="http://schemas.openxmlformats.org/officeDocument/2006/relationships/hyperlink" Target="http://commons.wikimedia.org/wiki/File:Easter_Bunny_made_of_straw.JPG?uselang=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Deutsche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Feste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und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Bräuche</a:t>
            </a:r>
            <a:r>
              <a:rPr lang="cs-CZ" sz="3600" b="1" dirty="0" smtClean="0"/>
              <a:t> (</a:t>
            </a:r>
            <a:r>
              <a:rPr lang="cs-CZ" sz="3600" b="1" dirty="0" err="1" smtClean="0"/>
              <a:t>Ostern</a:t>
            </a:r>
            <a:r>
              <a:rPr lang="cs-CZ" sz="3600" b="1" dirty="0" smtClean="0"/>
              <a:t>)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168850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Německý jazyk – reálie německy mluvících zemí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6. 1. 2013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čtyřletého a 7.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Německé svátky a obyčeje </a:t>
                      </a:r>
                      <a:r>
                        <a:rPr lang="cs-CZ" smtClean="0"/>
                        <a:t>(Velikonoce</a:t>
                      </a:r>
                      <a:r>
                        <a:rPr lang="cs-CZ" baseline="0" smtClean="0"/>
                        <a:t>)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Seminář NEJ,</a:t>
                      </a:r>
                      <a:r>
                        <a:rPr lang="cs-CZ" baseline="0" dirty="0" smtClean="0"/>
                        <a:t> reálie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Soňa Surá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VY_22_INOVACE_04_NSUR20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Ostern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04663"/>
            <a:ext cx="1265832" cy="1872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 smtClean="0"/>
              <a:t>Ostern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größte</a:t>
            </a:r>
            <a:r>
              <a:rPr lang="cs-CZ" dirty="0" smtClean="0"/>
              <a:t> </a:t>
            </a:r>
            <a:r>
              <a:rPr lang="cs-CZ" dirty="0" err="1" smtClean="0"/>
              <a:t>Frühlingsfest</a:t>
            </a:r>
            <a:r>
              <a:rPr lang="cs-CZ" dirty="0" smtClean="0"/>
              <a:t>.</a:t>
            </a:r>
          </a:p>
          <a:p>
            <a:r>
              <a:rPr lang="cs-CZ" dirty="0" smtClean="0"/>
              <a:t>Es </a:t>
            </a:r>
            <a:r>
              <a:rPr lang="cs-CZ" dirty="0" err="1" smtClean="0"/>
              <a:t>wird</a:t>
            </a:r>
            <a:r>
              <a:rPr lang="cs-CZ" dirty="0" smtClean="0"/>
              <a:t>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Sonntag</a:t>
            </a:r>
            <a:r>
              <a:rPr lang="cs-CZ" dirty="0" smtClean="0"/>
              <a:t> nach dem </a:t>
            </a:r>
            <a:r>
              <a:rPr lang="cs-CZ" dirty="0" err="1" smtClean="0"/>
              <a:t>ersten</a:t>
            </a:r>
            <a:r>
              <a:rPr lang="cs-CZ" dirty="0" smtClean="0"/>
              <a:t> </a:t>
            </a:r>
            <a:r>
              <a:rPr lang="cs-CZ" dirty="0" err="1" smtClean="0"/>
              <a:t>Frühlingsvollmond</a:t>
            </a:r>
            <a:r>
              <a:rPr lang="cs-CZ" dirty="0" smtClean="0"/>
              <a:t> </a:t>
            </a:r>
            <a:r>
              <a:rPr lang="cs-CZ" dirty="0" err="1" smtClean="0"/>
              <a:t>gefeiert</a:t>
            </a:r>
            <a:r>
              <a:rPr lang="cs-CZ" dirty="0" smtClean="0"/>
              <a:t>.</a:t>
            </a:r>
          </a:p>
          <a:p>
            <a:r>
              <a:rPr lang="cs-CZ" dirty="0" smtClean="0"/>
              <a:t>Die </a:t>
            </a:r>
            <a:r>
              <a:rPr lang="cs-CZ" dirty="0" err="1" smtClean="0"/>
              <a:t>Christen</a:t>
            </a:r>
            <a:r>
              <a:rPr lang="cs-CZ" dirty="0" smtClean="0"/>
              <a:t> </a:t>
            </a:r>
            <a:r>
              <a:rPr lang="cs-CZ" dirty="0" err="1" smtClean="0"/>
              <a:t>feiern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Ostern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Auferstehung</a:t>
            </a:r>
            <a:r>
              <a:rPr lang="cs-CZ" dirty="0" smtClean="0"/>
              <a:t> Christi </a:t>
            </a:r>
            <a:r>
              <a:rPr lang="cs-CZ" dirty="0" err="1" smtClean="0"/>
              <a:t>aus</a:t>
            </a:r>
            <a:r>
              <a:rPr lang="cs-CZ" dirty="0" smtClean="0"/>
              <a:t> </a:t>
            </a:r>
            <a:r>
              <a:rPr lang="cs-CZ" dirty="0" err="1" smtClean="0"/>
              <a:t>seinem</a:t>
            </a:r>
            <a:r>
              <a:rPr lang="cs-CZ" dirty="0" smtClean="0"/>
              <a:t> </a:t>
            </a:r>
            <a:r>
              <a:rPr lang="cs-CZ" dirty="0" err="1" smtClean="0"/>
              <a:t>Grab</a:t>
            </a:r>
            <a:r>
              <a:rPr lang="cs-CZ" dirty="0" smtClean="0"/>
              <a:t>.</a:t>
            </a:r>
          </a:p>
          <a:p>
            <a:r>
              <a:rPr lang="cs-CZ" dirty="0" smtClean="0"/>
              <a:t>Man </a:t>
            </a:r>
            <a:r>
              <a:rPr lang="cs-CZ" dirty="0" err="1" smtClean="0"/>
              <a:t>feiert</a:t>
            </a:r>
            <a:r>
              <a:rPr lang="cs-CZ" dirty="0" smtClean="0"/>
              <a:t> </a:t>
            </a:r>
            <a:r>
              <a:rPr lang="cs-CZ" dirty="0" err="1" smtClean="0"/>
              <a:t>auch</a:t>
            </a:r>
            <a:r>
              <a:rPr lang="cs-CZ" dirty="0" smtClean="0"/>
              <a:t> den </a:t>
            </a:r>
            <a:r>
              <a:rPr lang="cs-CZ" dirty="0" err="1" smtClean="0"/>
              <a:t>Frühling</a:t>
            </a:r>
            <a:r>
              <a:rPr lang="cs-CZ" dirty="0" smtClean="0"/>
              <a:t>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Wiederkehr</a:t>
            </a:r>
            <a:r>
              <a:rPr lang="cs-CZ" dirty="0" smtClean="0"/>
              <a:t> des </a:t>
            </a:r>
            <a:r>
              <a:rPr lang="cs-CZ" dirty="0" err="1" smtClean="0"/>
              <a:t>Lebens</a:t>
            </a:r>
            <a:r>
              <a:rPr lang="cs-CZ" dirty="0" smtClean="0"/>
              <a:t> nach dem Winter.</a:t>
            </a:r>
          </a:p>
          <a:p>
            <a:r>
              <a:rPr lang="cs-CZ" dirty="0" smtClean="0"/>
              <a:t>In </a:t>
            </a:r>
            <a:r>
              <a:rPr lang="cs-CZ" dirty="0" err="1" smtClean="0"/>
              <a:t>Deutschland</a:t>
            </a:r>
            <a:r>
              <a:rPr lang="cs-CZ" dirty="0" smtClean="0"/>
              <a:t> </a:t>
            </a:r>
            <a:r>
              <a:rPr lang="cs-CZ" dirty="0" err="1" smtClean="0"/>
              <a:t>versteckt</a:t>
            </a:r>
            <a:r>
              <a:rPr lang="cs-CZ" dirty="0" smtClean="0"/>
              <a:t> „der </a:t>
            </a:r>
            <a:r>
              <a:rPr lang="cs-CZ" dirty="0" err="1" smtClean="0"/>
              <a:t>Osterhase</a:t>
            </a:r>
            <a:r>
              <a:rPr lang="cs-CZ" dirty="0" smtClean="0"/>
              <a:t>“ </a:t>
            </a:r>
            <a:r>
              <a:rPr lang="cs-CZ" dirty="0" err="1" smtClean="0"/>
              <a:t>bunt</a:t>
            </a:r>
            <a:r>
              <a:rPr lang="cs-CZ" dirty="0" smtClean="0"/>
              <a:t> </a:t>
            </a:r>
            <a:r>
              <a:rPr lang="cs-CZ" dirty="0" err="1" smtClean="0"/>
              <a:t>gefärbte</a:t>
            </a:r>
            <a:r>
              <a:rPr lang="cs-CZ" dirty="0" smtClean="0"/>
              <a:t> </a:t>
            </a:r>
            <a:r>
              <a:rPr lang="cs-CZ" dirty="0" err="1" smtClean="0"/>
              <a:t>Eier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Gras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Kinder</a:t>
            </a:r>
            <a:r>
              <a:rPr lang="cs-CZ" dirty="0" smtClean="0"/>
              <a:t> </a:t>
            </a:r>
            <a:r>
              <a:rPr lang="cs-CZ" dirty="0" err="1" smtClean="0"/>
              <a:t>sollen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suchen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4"/>
            <a:ext cx="1656184" cy="135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Osterfestkreis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568952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smtClean="0"/>
              <a:t>Die </a:t>
            </a:r>
            <a:r>
              <a:rPr lang="cs-CZ" sz="2400" dirty="0" err="1"/>
              <a:t>O</a:t>
            </a:r>
            <a:r>
              <a:rPr lang="cs-CZ" sz="2400" dirty="0" err="1" smtClean="0"/>
              <a:t>sterwoche</a:t>
            </a:r>
            <a:r>
              <a:rPr lang="cs-CZ" sz="2400" dirty="0" smtClean="0"/>
              <a:t> </a:t>
            </a:r>
            <a:r>
              <a:rPr lang="cs-CZ" sz="2400" dirty="0" err="1" smtClean="0"/>
              <a:t>nennt</a:t>
            </a:r>
            <a:r>
              <a:rPr lang="cs-CZ" sz="2400" dirty="0" smtClean="0"/>
              <a:t> man </a:t>
            </a:r>
            <a:r>
              <a:rPr lang="cs-CZ" sz="2400" dirty="0" err="1" smtClean="0"/>
              <a:t>Karwoche</a:t>
            </a:r>
            <a:r>
              <a:rPr lang="cs-CZ" sz="2400" dirty="0" smtClean="0"/>
              <a:t>. </a:t>
            </a:r>
            <a:r>
              <a:rPr lang="cs-CZ" sz="2400" dirty="0" err="1" smtClean="0"/>
              <a:t>Mit</a:t>
            </a:r>
            <a:r>
              <a:rPr lang="cs-CZ" sz="2400" dirty="0" smtClean="0"/>
              <a:t> dem </a:t>
            </a:r>
            <a:r>
              <a:rPr lang="cs-CZ" sz="2400" dirty="0" err="1" smtClean="0"/>
              <a:t>Osterfest</a:t>
            </a:r>
            <a:r>
              <a:rPr lang="cs-CZ" sz="2400" dirty="0" smtClean="0"/>
              <a:t> </a:t>
            </a:r>
            <a:r>
              <a:rPr lang="cs-CZ" sz="2400" dirty="0" err="1" smtClean="0"/>
              <a:t>hängen</a:t>
            </a:r>
            <a:r>
              <a:rPr lang="cs-CZ" sz="2400" dirty="0" smtClean="0"/>
              <a:t> </a:t>
            </a:r>
            <a:r>
              <a:rPr lang="cs-CZ" sz="2400" dirty="0" err="1" smtClean="0"/>
              <a:t>aber</a:t>
            </a:r>
            <a:r>
              <a:rPr lang="cs-CZ" sz="2400" dirty="0" smtClean="0"/>
              <a:t> </a:t>
            </a:r>
            <a:r>
              <a:rPr lang="cs-CZ" sz="2400" dirty="0" err="1" smtClean="0"/>
              <a:t>noch</a:t>
            </a:r>
            <a:r>
              <a:rPr lang="cs-CZ" sz="2400" dirty="0" smtClean="0"/>
              <a:t> </a:t>
            </a:r>
            <a:r>
              <a:rPr lang="cs-CZ" sz="2400" dirty="0" err="1" smtClean="0"/>
              <a:t>andere</a:t>
            </a:r>
            <a:r>
              <a:rPr lang="cs-CZ" sz="2400" dirty="0" smtClean="0"/>
              <a:t> </a:t>
            </a:r>
            <a:r>
              <a:rPr lang="cs-CZ" sz="2400" dirty="0" err="1" smtClean="0"/>
              <a:t>Festtage</a:t>
            </a:r>
            <a:r>
              <a:rPr lang="cs-CZ" sz="2400" dirty="0" smtClean="0"/>
              <a:t> </a:t>
            </a:r>
            <a:r>
              <a:rPr lang="cs-CZ" sz="2400" dirty="0" err="1" smtClean="0"/>
              <a:t>zusammen</a:t>
            </a:r>
            <a:r>
              <a:rPr lang="cs-CZ" sz="2400" dirty="0" smtClean="0"/>
              <a:t>. </a:t>
            </a:r>
            <a:r>
              <a:rPr lang="cs-CZ" sz="2400" dirty="0" err="1" smtClean="0"/>
              <a:t>Wann</a:t>
            </a:r>
            <a:r>
              <a:rPr lang="cs-CZ" sz="2400" dirty="0" smtClean="0"/>
              <a:t> </a:t>
            </a:r>
            <a:r>
              <a:rPr lang="cs-CZ" sz="2400" dirty="0" err="1" smtClean="0"/>
              <a:t>feiert</a:t>
            </a:r>
            <a:r>
              <a:rPr lang="cs-CZ" sz="2400" dirty="0" smtClean="0"/>
              <a:t> man </a:t>
            </a:r>
            <a:r>
              <a:rPr lang="cs-CZ" sz="2400" dirty="0" err="1" smtClean="0"/>
              <a:t>sie</a:t>
            </a:r>
            <a:r>
              <a:rPr lang="cs-CZ" sz="2400" dirty="0" smtClean="0"/>
              <a:t> </a:t>
            </a:r>
            <a:r>
              <a:rPr lang="cs-CZ" sz="2400" dirty="0" err="1" smtClean="0"/>
              <a:t>und</a:t>
            </a:r>
            <a:r>
              <a:rPr lang="cs-CZ" sz="2400" dirty="0" smtClean="0"/>
              <a:t> </a:t>
            </a:r>
            <a:r>
              <a:rPr lang="cs-CZ" sz="2400" dirty="0" err="1" smtClean="0"/>
              <a:t>wie</a:t>
            </a:r>
            <a:r>
              <a:rPr lang="cs-CZ" sz="2400" dirty="0" smtClean="0"/>
              <a:t> </a:t>
            </a:r>
            <a:r>
              <a:rPr lang="cs-CZ" sz="2400" dirty="0" err="1" smtClean="0"/>
              <a:t>werden</a:t>
            </a:r>
            <a:r>
              <a:rPr lang="cs-CZ" sz="2400" dirty="0" smtClean="0"/>
              <a:t> </a:t>
            </a:r>
            <a:r>
              <a:rPr lang="cs-CZ" sz="2400" dirty="0" err="1" smtClean="0"/>
              <a:t>sie</a:t>
            </a:r>
            <a:r>
              <a:rPr lang="cs-CZ" sz="2400" dirty="0" smtClean="0"/>
              <a:t> </a:t>
            </a:r>
            <a:r>
              <a:rPr lang="cs-CZ" sz="2400" dirty="0" err="1" smtClean="0"/>
              <a:t>genannt</a:t>
            </a:r>
            <a:r>
              <a:rPr lang="cs-CZ" sz="2400" dirty="0" smtClean="0"/>
              <a:t>? </a:t>
            </a:r>
            <a:r>
              <a:rPr lang="cs-CZ" sz="2400" dirty="0" err="1" smtClean="0"/>
              <a:t>Ordnen</a:t>
            </a:r>
            <a:r>
              <a:rPr lang="cs-CZ" sz="2400" dirty="0" smtClean="0"/>
              <a:t> </a:t>
            </a:r>
            <a:r>
              <a:rPr lang="cs-CZ" sz="2400" dirty="0" err="1" smtClean="0"/>
              <a:t>Sie</a:t>
            </a:r>
            <a:r>
              <a:rPr lang="cs-CZ" sz="2400" dirty="0" smtClean="0"/>
              <a:t> </a:t>
            </a:r>
            <a:r>
              <a:rPr lang="cs-CZ" sz="2400" dirty="0" err="1" smtClean="0"/>
              <a:t>zu</a:t>
            </a:r>
            <a:r>
              <a:rPr lang="cs-CZ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46 </a:t>
            </a:r>
            <a:r>
              <a:rPr lang="cs-CZ" sz="2400" dirty="0" err="1" smtClean="0"/>
              <a:t>Tage</a:t>
            </a:r>
            <a:r>
              <a:rPr lang="cs-CZ" sz="2400" dirty="0" smtClean="0"/>
              <a:t> vor </a:t>
            </a:r>
            <a:r>
              <a:rPr lang="cs-CZ" sz="2400" dirty="0" err="1" smtClean="0"/>
              <a:t>Ostern</a:t>
            </a:r>
            <a:r>
              <a:rPr lang="cs-CZ" sz="2400" dirty="0" smtClean="0"/>
              <a:t>			a) </a:t>
            </a:r>
            <a:r>
              <a:rPr lang="cs-CZ" sz="2400" dirty="0" err="1" smtClean="0"/>
              <a:t>Ostersonntag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7 </a:t>
            </a:r>
            <a:r>
              <a:rPr lang="cs-CZ" sz="2400" dirty="0" err="1" smtClean="0"/>
              <a:t>Tage</a:t>
            </a:r>
            <a:r>
              <a:rPr lang="cs-CZ" sz="2400" dirty="0" smtClean="0"/>
              <a:t> vor </a:t>
            </a:r>
            <a:r>
              <a:rPr lang="cs-CZ" sz="2400" dirty="0" err="1" smtClean="0"/>
              <a:t>Ostern</a:t>
            </a:r>
            <a:r>
              <a:rPr lang="cs-CZ" sz="2400" dirty="0" smtClean="0"/>
              <a:t>				b) Christi </a:t>
            </a:r>
            <a:r>
              <a:rPr lang="cs-CZ" sz="2400" dirty="0" err="1" smtClean="0"/>
              <a:t>Himmelfahrt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3 </a:t>
            </a:r>
            <a:r>
              <a:rPr lang="cs-CZ" sz="2400" dirty="0" err="1" smtClean="0"/>
              <a:t>Tage</a:t>
            </a:r>
            <a:r>
              <a:rPr lang="cs-CZ" sz="2400" dirty="0" smtClean="0"/>
              <a:t> vor </a:t>
            </a:r>
            <a:r>
              <a:rPr lang="cs-CZ" sz="2400" dirty="0" err="1" smtClean="0"/>
              <a:t>Ostern</a:t>
            </a:r>
            <a:r>
              <a:rPr lang="cs-CZ" sz="2400" dirty="0" smtClean="0"/>
              <a:t>				c) </a:t>
            </a:r>
            <a:r>
              <a:rPr lang="cs-CZ" sz="2400" dirty="0" err="1" smtClean="0"/>
              <a:t>Aschermittwoch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2 </a:t>
            </a:r>
            <a:r>
              <a:rPr lang="cs-CZ" sz="2400" dirty="0" err="1" smtClean="0"/>
              <a:t>Tage</a:t>
            </a:r>
            <a:r>
              <a:rPr lang="cs-CZ" sz="2400" dirty="0" smtClean="0"/>
              <a:t> vor </a:t>
            </a:r>
            <a:r>
              <a:rPr lang="cs-CZ" sz="2400" dirty="0" err="1" smtClean="0"/>
              <a:t>Ostern</a:t>
            </a:r>
            <a:r>
              <a:rPr lang="cs-CZ" sz="2400" dirty="0" smtClean="0"/>
              <a:t>				d) </a:t>
            </a:r>
            <a:r>
              <a:rPr lang="cs-CZ" sz="2400" dirty="0" err="1" smtClean="0"/>
              <a:t>Karsamstag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1 </a:t>
            </a:r>
            <a:r>
              <a:rPr lang="cs-CZ" sz="2400" dirty="0" err="1"/>
              <a:t>T</a:t>
            </a:r>
            <a:r>
              <a:rPr lang="cs-CZ" sz="2400" dirty="0" err="1" smtClean="0"/>
              <a:t>ag</a:t>
            </a:r>
            <a:r>
              <a:rPr lang="cs-CZ" sz="2400" dirty="0" smtClean="0"/>
              <a:t> vor </a:t>
            </a:r>
            <a:r>
              <a:rPr lang="cs-CZ" sz="2400" dirty="0" err="1" smtClean="0"/>
              <a:t>Ostern</a:t>
            </a:r>
            <a:r>
              <a:rPr lang="cs-CZ" sz="2400" dirty="0" smtClean="0"/>
              <a:t>				e) </a:t>
            </a:r>
            <a:r>
              <a:rPr lang="cs-CZ" sz="2400" dirty="0" err="1" smtClean="0"/>
              <a:t>Karfreitag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SO nach dem 1. </a:t>
            </a:r>
            <a:r>
              <a:rPr lang="cs-CZ" sz="2400" dirty="0" err="1" smtClean="0"/>
              <a:t>Frühlingsvollmond</a:t>
            </a:r>
            <a:r>
              <a:rPr lang="cs-CZ" sz="2400" dirty="0" smtClean="0"/>
              <a:t>	f) </a:t>
            </a:r>
            <a:r>
              <a:rPr lang="cs-CZ" sz="2400" dirty="0" err="1" smtClean="0"/>
              <a:t>Palmsonntag</a:t>
            </a:r>
            <a:r>
              <a:rPr lang="cs-CZ" sz="2400" dirty="0" smtClean="0"/>
              <a:t> </a:t>
            </a:r>
            <a:endParaRPr lang="cs-CZ" sz="2400" dirty="0"/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d</a:t>
            </a:r>
            <a:r>
              <a:rPr lang="cs-CZ" sz="2400" dirty="0" smtClean="0"/>
              <a:t>er </a:t>
            </a:r>
            <a:r>
              <a:rPr lang="cs-CZ" sz="2400" dirty="0" err="1" smtClean="0"/>
              <a:t>zweite</a:t>
            </a:r>
            <a:r>
              <a:rPr lang="cs-CZ" sz="2400" dirty="0" smtClean="0"/>
              <a:t> </a:t>
            </a:r>
            <a:r>
              <a:rPr lang="cs-CZ" sz="2400" dirty="0" err="1" smtClean="0"/>
              <a:t>Osterfeiertag</a:t>
            </a:r>
            <a:r>
              <a:rPr lang="cs-CZ" sz="2400" dirty="0" smtClean="0"/>
              <a:t>			g) </a:t>
            </a:r>
            <a:r>
              <a:rPr lang="cs-CZ" sz="2400" dirty="0" err="1" smtClean="0"/>
              <a:t>Gründonnerstag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d</a:t>
            </a:r>
            <a:r>
              <a:rPr lang="cs-CZ" sz="2400" dirty="0" smtClean="0"/>
              <a:t>er 40. </a:t>
            </a:r>
            <a:r>
              <a:rPr lang="cs-CZ" sz="2400" dirty="0" err="1" smtClean="0"/>
              <a:t>Tag</a:t>
            </a:r>
            <a:r>
              <a:rPr lang="cs-CZ" sz="2400" dirty="0" smtClean="0"/>
              <a:t> nach </a:t>
            </a:r>
            <a:r>
              <a:rPr lang="cs-CZ" sz="2400" dirty="0" err="1" smtClean="0"/>
              <a:t>Ostern</a:t>
            </a:r>
            <a:r>
              <a:rPr lang="cs-CZ" sz="2400" dirty="0" smtClean="0"/>
              <a:t>			h) </a:t>
            </a:r>
            <a:r>
              <a:rPr lang="cs-CZ" sz="2400" dirty="0" err="1" smtClean="0"/>
              <a:t>Pfingsten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d</a:t>
            </a:r>
            <a:r>
              <a:rPr lang="cs-CZ" sz="2400" dirty="0" smtClean="0"/>
              <a:t>er 50. </a:t>
            </a:r>
            <a:r>
              <a:rPr lang="cs-CZ" sz="2400" dirty="0" err="1" smtClean="0"/>
              <a:t>Tag</a:t>
            </a:r>
            <a:r>
              <a:rPr lang="cs-CZ" sz="2400" dirty="0" smtClean="0"/>
              <a:t> nach </a:t>
            </a:r>
            <a:r>
              <a:rPr lang="cs-CZ" sz="2400" dirty="0" err="1" smtClean="0"/>
              <a:t>Ostern</a:t>
            </a:r>
            <a:r>
              <a:rPr lang="cs-CZ" sz="2400" dirty="0" smtClean="0"/>
              <a:t>			 i) </a:t>
            </a:r>
            <a:r>
              <a:rPr lang="cs-CZ" sz="2400" dirty="0" err="1" smtClean="0"/>
              <a:t>Ostermontag</a:t>
            </a:r>
            <a:r>
              <a:rPr lang="cs-CZ" sz="2400" dirty="0"/>
              <a:t>	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</a:t>
            </a:r>
            <a:endParaRPr lang="cs-CZ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363" y="2773363"/>
            <a:ext cx="1819275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202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Richtige</a:t>
            </a:r>
            <a:r>
              <a:rPr lang="cs-CZ" dirty="0" smtClean="0"/>
              <a:t> </a:t>
            </a:r>
            <a:r>
              <a:rPr lang="cs-CZ" dirty="0" err="1" smtClean="0"/>
              <a:t>Lösung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c) </a:t>
            </a:r>
            <a:r>
              <a:rPr lang="cs-CZ" dirty="0" err="1" smtClean="0"/>
              <a:t>Aschermittwoch</a:t>
            </a:r>
            <a:r>
              <a:rPr lang="cs-CZ" dirty="0" smtClean="0"/>
              <a:t> (46 </a:t>
            </a:r>
            <a:r>
              <a:rPr lang="cs-CZ" dirty="0" err="1" smtClean="0"/>
              <a:t>Tage</a:t>
            </a:r>
            <a:r>
              <a:rPr lang="cs-CZ" dirty="0" smtClean="0"/>
              <a:t> </a:t>
            </a:r>
            <a:r>
              <a:rPr lang="cs-CZ" dirty="0" smtClean="0"/>
              <a:t>vor </a:t>
            </a:r>
            <a:r>
              <a:rPr lang="cs-CZ" dirty="0" err="1" smtClean="0"/>
              <a:t>Ostern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f) </a:t>
            </a:r>
            <a:r>
              <a:rPr lang="cs-CZ" dirty="0" err="1" smtClean="0"/>
              <a:t>Palmsonntag</a:t>
            </a:r>
            <a:r>
              <a:rPr lang="cs-CZ" dirty="0" smtClean="0"/>
              <a:t> (</a:t>
            </a:r>
            <a:r>
              <a:rPr lang="cs-CZ" dirty="0" err="1" smtClean="0"/>
              <a:t>eine</a:t>
            </a:r>
            <a:r>
              <a:rPr lang="cs-CZ" dirty="0" smtClean="0"/>
              <a:t> </a:t>
            </a:r>
            <a:r>
              <a:rPr lang="cs-CZ" dirty="0" err="1" smtClean="0"/>
              <a:t>Woche</a:t>
            </a:r>
            <a:r>
              <a:rPr lang="cs-CZ" dirty="0" smtClean="0"/>
              <a:t> vor </a:t>
            </a:r>
            <a:r>
              <a:rPr lang="cs-CZ" dirty="0" err="1" smtClean="0"/>
              <a:t>Ostern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g) </a:t>
            </a:r>
            <a:r>
              <a:rPr lang="cs-CZ" dirty="0" err="1" smtClean="0"/>
              <a:t>Gründonnerstag</a:t>
            </a:r>
            <a:r>
              <a:rPr lang="cs-CZ" dirty="0" smtClean="0"/>
              <a:t> (DO in der </a:t>
            </a:r>
            <a:r>
              <a:rPr lang="cs-CZ" dirty="0" err="1" smtClean="0"/>
              <a:t>Karwoche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e) </a:t>
            </a:r>
            <a:r>
              <a:rPr lang="cs-CZ" dirty="0" err="1" smtClean="0"/>
              <a:t>Karfreitag</a:t>
            </a:r>
            <a:r>
              <a:rPr lang="cs-CZ" dirty="0" smtClean="0"/>
              <a:t> (FR in der </a:t>
            </a:r>
            <a:r>
              <a:rPr lang="cs-CZ" dirty="0" err="1" smtClean="0"/>
              <a:t>Karwoche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d) </a:t>
            </a:r>
            <a:r>
              <a:rPr lang="cs-CZ" dirty="0" err="1" smtClean="0"/>
              <a:t>Karsamstag</a:t>
            </a:r>
            <a:r>
              <a:rPr lang="cs-CZ" dirty="0" smtClean="0"/>
              <a:t> (SA in der </a:t>
            </a:r>
            <a:r>
              <a:rPr lang="cs-CZ" dirty="0" err="1"/>
              <a:t>K</a:t>
            </a:r>
            <a:r>
              <a:rPr lang="cs-CZ" dirty="0" err="1" smtClean="0"/>
              <a:t>arwoche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a) </a:t>
            </a:r>
            <a:r>
              <a:rPr lang="cs-CZ" dirty="0" err="1" smtClean="0"/>
              <a:t>Ostersonntag</a:t>
            </a:r>
            <a:r>
              <a:rPr lang="cs-CZ" dirty="0" smtClean="0"/>
              <a:t> (SO in der </a:t>
            </a:r>
            <a:r>
              <a:rPr lang="cs-CZ" dirty="0" err="1" smtClean="0"/>
              <a:t>Karwoche</a:t>
            </a:r>
            <a:r>
              <a:rPr lang="cs-CZ" dirty="0" smtClean="0"/>
              <a:t>, </a:t>
            </a:r>
            <a:r>
              <a:rPr lang="cs-CZ" dirty="0" err="1" smtClean="0"/>
              <a:t>Ostern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 </a:t>
            </a:r>
            <a:r>
              <a:rPr lang="cs-CZ" dirty="0" smtClean="0"/>
              <a:t>i) </a:t>
            </a:r>
            <a:r>
              <a:rPr lang="cs-CZ" dirty="0" err="1" smtClean="0"/>
              <a:t>Ostermontag</a:t>
            </a:r>
            <a:r>
              <a:rPr lang="cs-CZ" dirty="0" smtClean="0"/>
              <a:t> (der </a:t>
            </a:r>
            <a:r>
              <a:rPr lang="cs-CZ" dirty="0" err="1" smtClean="0"/>
              <a:t>zweite</a:t>
            </a:r>
            <a:r>
              <a:rPr lang="cs-CZ" dirty="0" smtClean="0"/>
              <a:t> </a:t>
            </a:r>
            <a:r>
              <a:rPr lang="cs-CZ" dirty="0" err="1" smtClean="0"/>
              <a:t>Osterfeiertag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b) Christi </a:t>
            </a:r>
            <a:r>
              <a:rPr lang="cs-CZ" dirty="0" err="1" smtClean="0"/>
              <a:t>Himmelfahrt</a:t>
            </a:r>
            <a:r>
              <a:rPr lang="cs-CZ" dirty="0" smtClean="0"/>
              <a:t> (der 40. </a:t>
            </a:r>
            <a:r>
              <a:rPr lang="cs-CZ" dirty="0" err="1" smtClean="0"/>
              <a:t>Tag</a:t>
            </a:r>
            <a:r>
              <a:rPr lang="cs-CZ" dirty="0" smtClean="0"/>
              <a:t> nach </a:t>
            </a:r>
            <a:r>
              <a:rPr lang="cs-CZ" dirty="0" err="1" smtClean="0"/>
              <a:t>Ostern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h) </a:t>
            </a:r>
            <a:r>
              <a:rPr lang="cs-CZ" dirty="0" err="1" smtClean="0"/>
              <a:t>Pfingsten</a:t>
            </a:r>
            <a:r>
              <a:rPr lang="cs-CZ" dirty="0" smtClean="0"/>
              <a:t> (der 50. </a:t>
            </a:r>
            <a:r>
              <a:rPr lang="cs-CZ" dirty="0" err="1"/>
              <a:t>T</a:t>
            </a:r>
            <a:r>
              <a:rPr lang="cs-CZ" dirty="0" err="1" smtClean="0"/>
              <a:t>ag</a:t>
            </a:r>
            <a:r>
              <a:rPr lang="cs-CZ" dirty="0" smtClean="0"/>
              <a:t> nach </a:t>
            </a:r>
            <a:r>
              <a:rPr lang="cs-CZ" dirty="0" err="1"/>
              <a:t>O</a:t>
            </a:r>
            <a:r>
              <a:rPr lang="cs-CZ" dirty="0" err="1" smtClean="0"/>
              <a:t>stern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925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/>
              <a:t>Vom</a:t>
            </a:r>
            <a:r>
              <a:rPr lang="cs-CZ" sz="3600" dirty="0" smtClean="0"/>
              <a:t> </a:t>
            </a:r>
            <a:r>
              <a:rPr lang="cs-CZ" sz="3600" dirty="0" err="1" smtClean="0"/>
              <a:t>Aschermittwoch</a:t>
            </a:r>
            <a:r>
              <a:rPr lang="cs-CZ" sz="3600" dirty="0" smtClean="0"/>
              <a:t> bis </a:t>
            </a:r>
            <a:r>
              <a:rPr lang="cs-CZ" sz="3600" dirty="0" err="1" smtClean="0"/>
              <a:t>zu</a:t>
            </a:r>
            <a:r>
              <a:rPr lang="cs-CZ" sz="3600" dirty="0" err="1"/>
              <a:t>m</a:t>
            </a:r>
            <a:r>
              <a:rPr lang="cs-CZ" sz="3600" dirty="0" smtClean="0"/>
              <a:t>  </a:t>
            </a:r>
            <a:r>
              <a:rPr lang="cs-CZ" sz="3600" dirty="0" err="1" smtClean="0"/>
              <a:t>Pfingsten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err="1" smtClean="0"/>
              <a:t>Ergänzen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fehlenden</a:t>
            </a:r>
            <a:r>
              <a:rPr lang="cs-CZ" dirty="0" smtClean="0"/>
              <a:t> </a:t>
            </a:r>
            <a:r>
              <a:rPr lang="cs-CZ" dirty="0" err="1" smtClean="0"/>
              <a:t>Wörter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Der </a:t>
            </a:r>
            <a:r>
              <a:rPr lang="cs-CZ" dirty="0" err="1" smtClean="0"/>
              <a:t>Fasching</a:t>
            </a:r>
            <a:r>
              <a:rPr lang="cs-CZ" dirty="0" smtClean="0"/>
              <a:t> </a:t>
            </a:r>
            <a:r>
              <a:rPr lang="cs-CZ" dirty="0" err="1" smtClean="0"/>
              <a:t>endet</a:t>
            </a:r>
            <a:r>
              <a:rPr lang="cs-CZ" dirty="0" smtClean="0"/>
              <a:t> </a:t>
            </a:r>
            <a:r>
              <a:rPr lang="cs-CZ" dirty="0" err="1" smtClean="0"/>
              <a:t>am</a:t>
            </a:r>
            <a:r>
              <a:rPr lang="cs-CZ" dirty="0" smtClean="0"/>
              <a:t> ………….., </a:t>
            </a:r>
            <a:r>
              <a:rPr lang="cs-CZ" dirty="0" err="1" smtClean="0"/>
              <a:t>die</a:t>
            </a:r>
            <a:r>
              <a:rPr lang="cs-CZ" dirty="0" smtClean="0"/>
              <a:t>  </a:t>
            </a:r>
            <a:r>
              <a:rPr lang="cs-CZ" dirty="0" err="1" smtClean="0"/>
              <a:t>Fastenzeit</a:t>
            </a:r>
            <a:r>
              <a:rPr lang="cs-CZ" dirty="0" smtClean="0"/>
              <a:t> </a:t>
            </a:r>
            <a:r>
              <a:rPr lang="cs-CZ" dirty="0" err="1" smtClean="0"/>
              <a:t>fängt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. Die </a:t>
            </a:r>
            <a:r>
              <a:rPr lang="cs-CZ" dirty="0" err="1" smtClean="0"/>
              <a:t>Karwoche</a:t>
            </a:r>
            <a:r>
              <a:rPr lang="cs-CZ" dirty="0" smtClean="0"/>
              <a:t> </a:t>
            </a:r>
            <a:r>
              <a:rPr lang="cs-CZ" dirty="0" err="1" smtClean="0"/>
              <a:t>beginnt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dem ……….. . </a:t>
            </a:r>
            <a:r>
              <a:rPr lang="cs-CZ" dirty="0" err="1" smtClean="0"/>
              <a:t>Am</a:t>
            </a:r>
            <a:r>
              <a:rPr lang="cs-CZ" dirty="0" smtClean="0"/>
              <a:t> ………….. </a:t>
            </a:r>
            <a:r>
              <a:rPr lang="cs-CZ" dirty="0" err="1"/>
              <a:t>e</a:t>
            </a:r>
            <a:r>
              <a:rPr lang="cs-CZ" dirty="0" err="1" smtClean="0"/>
              <a:t>rinnern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uns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/>
              <a:t>l</a:t>
            </a:r>
            <a:r>
              <a:rPr lang="cs-CZ" dirty="0" err="1" smtClean="0"/>
              <a:t>etzte</a:t>
            </a:r>
            <a:r>
              <a:rPr lang="cs-CZ" dirty="0" smtClean="0"/>
              <a:t> </a:t>
            </a:r>
            <a:r>
              <a:rPr lang="cs-CZ" dirty="0" err="1" smtClean="0"/>
              <a:t>Abendmahl</a:t>
            </a:r>
            <a:r>
              <a:rPr lang="cs-CZ" dirty="0" smtClean="0"/>
              <a:t>, der ………. </a:t>
            </a:r>
            <a:r>
              <a:rPr lang="cs-CZ" dirty="0" err="1"/>
              <a:t>i</a:t>
            </a:r>
            <a:r>
              <a:rPr lang="cs-CZ" dirty="0" err="1" smtClean="0"/>
              <a:t>st</a:t>
            </a:r>
            <a:r>
              <a:rPr lang="cs-CZ" dirty="0" smtClean="0"/>
              <a:t> der </a:t>
            </a:r>
            <a:r>
              <a:rPr lang="cs-CZ" dirty="0" err="1" smtClean="0"/>
              <a:t>Todestag</a:t>
            </a:r>
            <a:r>
              <a:rPr lang="cs-CZ" dirty="0" smtClean="0"/>
              <a:t> </a:t>
            </a:r>
            <a:r>
              <a:rPr lang="cs-CZ" dirty="0" err="1"/>
              <a:t>J</a:t>
            </a:r>
            <a:r>
              <a:rPr lang="cs-CZ" dirty="0" err="1" smtClean="0"/>
              <a:t>esu</a:t>
            </a:r>
            <a:r>
              <a:rPr lang="cs-CZ" dirty="0" smtClean="0"/>
              <a:t>. </a:t>
            </a:r>
            <a:r>
              <a:rPr lang="cs-CZ" dirty="0" err="1" smtClean="0"/>
              <a:t>Am</a:t>
            </a:r>
            <a:r>
              <a:rPr lang="cs-CZ" dirty="0" smtClean="0"/>
              <a:t> ………. </a:t>
            </a:r>
            <a:r>
              <a:rPr lang="cs-CZ" dirty="0" err="1"/>
              <a:t>b</a:t>
            </a:r>
            <a:r>
              <a:rPr lang="cs-CZ" dirty="0" err="1" smtClean="0"/>
              <a:t>ereiten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Deutschen</a:t>
            </a:r>
            <a:r>
              <a:rPr lang="cs-CZ" dirty="0" smtClean="0"/>
              <a:t> </a:t>
            </a:r>
            <a:r>
              <a:rPr lang="cs-CZ" dirty="0" err="1" smtClean="0"/>
              <a:t>einen</a:t>
            </a:r>
            <a:r>
              <a:rPr lang="cs-CZ" dirty="0" smtClean="0"/>
              <a:t> </a:t>
            </a:r>
            <a:r>
              <a:rPr lang="cs-CZ" dirty="0" err="1" smtClean="0"/>
              <a:t>Osterkorb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Eiern</a:t>
            </a:r>
            <a:r>
              <a:rPr lang="cs-CZ" dirty="0" smtClean="0"/>
              <a:t>, </a:t>
            </a:r>
            <a:r>
              <a:rPr lang="cs-CZ" dirty="0" err="1" smtClean="0"/>
              <a:t>Schinken</a:t>
            </a:r>
            <a:r>
              <a:rPr lang="cs-CZ" dirty="0" smtClean="0"/>
              <a:t>, </a:t>
            </a:r>
            <a:r>
              <a:rPr lang="cs-CZ" dirty="0" err="1" smtClean="0"/>
              <a:t>Brot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Salz</a:t>
            </a:r>
            <a:r>
              <a:rPr lang="cs-CZ" dirty="0" smtClean="0"/>
              <a:t> </a:t>
            </a:r>
            <a:r>
              <a:rPr lang="cs-CZ" dirty="0" err="1" smtClean="0"/>
              <a:t>für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Speisenweihe</a:t>
            </a:r>
            <a:r>
              <a:rPr lang="cs-CZ" dirty="0" smtClean="0"/>
              <a:t> vor. In der </a:t>
            </a:r>
            <a:r>
              <a:rPr lang="cs-CZ" dirty="0" err="1" smtClean="0"/>
              <a:t>Osternacht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  <a:r>
              <a:rPr lang="cs-CZ" dirty="0" err="1" smtClean="0"/>
              <a:t>häufig</a:t>
            </a:r>
            <a:r>
              <a:rPr lang="cs-CZ" dirty="0" smtClean="0"/>
              <a:t> </a:t>
            </a:r>
            <a:r>
              <a:rPr lang="cs-CZ" dirty="0" err="1" smtClean="0"/>
              <a:t>Osterfeuer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Freien</a:t>
            </a:r>
            <a:r>
              <a:rPr lang="cs-CZ" dirty="0" smtClean="0"/>
              <a:t> </a:t>
            </a:r>
            <a:r>
              <a:rPr lang="cs-CZ" dirty="0" err="1" smtClean="0"/>
              <a:t>entzündet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err="1" smtClean="0"/>
              <a:t>Am</a:t>
            </a:r>
            <a:r>
              <a:rPr lang="cs-CZ" dirty="0" smtClean="0"/>
              <a:t> ………… </a:t>
            </a:r>
            <a:r>
              <a:rPr lang="cs-CZ" dirty="0" err="1" smtClean="0"/>
              <a:t>feiern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Auferstehung</a:t>
            </a:r>
            <a:r>
              <a:rPr lang="cs-CZ" dirty="0" smtClean="0"/>
              <a:t> </a:t>
            </a:r>
            <a:r>
              <a:rPr lang="cs-CZ" dirty="0" err="1" smtClean="0"/>
              <a:t>Jesu</a:t>
            </a:r>
            <a:r>
              <a:rPr lang="cs-CZ" dirty="0" smtClean="0"/>
              <a:t>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Kinder</a:t>
            </a:r>
            <a:r>
              <a:rPr lang="cs-CZ" dirty="0" smtClean="0"/>
              <a:t> </a:t>
            </a:r>
            <a:r>
              <a:rPr lang="cs-CZ" dirty="0" err="1" smtClean="0"/>
              <a:t>suchen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Freien</a:t>
            </a:r>
            <a:r>
              <a:rPr lang="cs-CZ" dirty="0" smtClean="0"/>
              <a:t> nach </a:t>
            </a:r>
            <a:r>
              <a:rPr lang="cs-CZ" dirty="0" err="1" smtClean="0"/>
              <a:t>Osternestern</a:t>
            </a:r>
            <a:r>
              <a:rPr lang="cs-CZ" dirty="0" smtClean="0"/>
              <a:t>. 40 </a:t>
            </a:r>
            <a:r>
              <a:rPr lang="cs-CZ" dirty="0" err="1" smtClean="0"/>
              <a:t>Tage</a:t>
            </a:r>
            <a:r>
              <a:rPr lang="cs-CZ" dirty="0" smtClean="0"/>
              <a:t> nach </a:t>
            </a:r>
            <a:r>
              <a:rPr lang="cs-CZ" dirty="0" err="1" smtClean="0"/>
              <a:t>Ostern</a:t>
            </a:r>
            <a:r>
              <a:rPr lang="cs-CZ" dirty="0" smtClean="0"/>
              <a:t>, </a:t>
            </a:r>
            <a:r>
              <a:rPr lang="cs-CZ" dirty="0" err="1" smtClean="0"/>
              <a:t>immer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einem</a:t>
            </a:r>
            <a:r>
              <a:rPr lang="cs-CZ" dirty="0" smtClean="0"/>
              <a:t> </a:t>
            </a:r>
            <a:r>
              <a:rPr lang="cs-CZ" dirty="0" err="1" smtClean="0"/>
              <a:t>Donnerstag</a:t>
            </a:r>
            <a:r>
              <a:rPr lang="cs-CZ" dirty="0" smtClean="0"/>
              <a:t>, </a:t>
            </a:r>
            <a:r>
              <a:rPr lang="cs-CZ" dirty="0" err="1" smtClean="0"/>
              <a:t>ist</a:t>
            </a:r>
            <a:r>
              <a:rPr lang="cs-CZ" dirty="0"/>
              <a:t> </a:t>
            </a:r>
            <a:r>
              <a:rPr lang="cs-CZ" dirty="0" smtClean="0"/>
              <a:t>……. ……….. </a:t>
            </a:r>
            <a:r>
              <a:rPr lang="cs-CZ" dirty="0" err="1"/>
              <a:t>u</a:t>
            </a:r>
            <a:r>
              <a:rPr lang="cs-CZ" dirty="0" err="1" smtClean="0"/>
              <a:t>nd</a:t>
            </a:r>
            <a:r>
              <a:rPr lang="cs-CZ" dirty="0" smtClean="0"/>
              <a:t> </a:t>
            </a:r>
            <a:r>
              <a:rPr lang="cs-CZ" dirty="0" err="1" smtClean="0"/>
              <a:t>zehn</a:t>
            </a:r>
            <a:r>
              <a:rPr lang="cs-CZ" dirty="0" smtClean="0"/>
              <a:t> </a:t>
            </a:r>
            <a:r>
              <a:rPr lang="cs-CZ" dirty="0" err="1" smtClean="0"/>
              <a:t>Tage</a:t>
            </a:r>
            <a:r>
              <a:rPr lang="cs-CZ" dirty="0" smtClean="0"/>
              <a:t> </a:t>
            </a:r>
            <a:r>
              <a:rPr lang="cs-CZ" dirty="0" err="1" smtClean="0"/>
              <a:t>danach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……… . Die </a:t>
            </a:r>
            <a:r>
              <a:rPr lang="cs-CZ" dirty="0" err="1" smtClean="0"/>
              <a:t>Taube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Zeichen</a:t>
            </a:r>
            <a:r>
              <a:rPr lang="cs-CZ" dirty="0" smtClean="0"/>
              <a:t> </a:t>
            </a:r>
            <a:r>
              <a:rPr lang="cs-CZ" dirty="0" err="1" smtClean="0"/>
              <a:t>für</a:t>
            </a:r>
            <a:r>
              <a:rPr lang="cs-CZ" dirty="0" smtClean="0"/>
              <a:t> den </a:t>
            </a:r>
            <a:r>
              <a:rPr lang="cs-CZ" dirty="0" err="1" smtClean="0"/>
              <a:t>Geist</a:t>
            </a:r>
            <a:r>
              <a:rPr lang="cs-CZ" dirty="0" smtClean="0"/>
              <a:t> </a:t>
            </a:r>
            <a:r>
              <a:rPr lang="cs-CZ" dirty="0" err="1" smtClean="0"/>
              <a:t>Gottes</a:t>
            </a:r>
            <a:r>
              <a:rPr lang="cs-CZ" dirty="0" smtClean="0"/>
              <a:t>. Er kam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Pfingsfest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Apostel</a:t>
            </a:r>
            <a:r>
              <a:rPr lang="cs-CZ" dirty="0" smtClean="0"/>
              <a:t> </a:t>
            </a:r>
            <a:r>
              <a:rPr lang="cs-CZ" dirty="0" err="1" smtClean="0"/>
              <a:t>herab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620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Richtige</a:t>
            </a:r>
            <a:r>
              <a:rPr lang="cs-CZ" dirty="0" smtClean="0"/>
              <a:t> </a:t>
            </a:r>
            <a:r>
              <a:rPr lang="cs-CZ" dirty="0" err="1" smtClean="0"/>
              <a:t>Lösung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Der </a:t>
            </a:r>
            <a:r>
              <a:rPr lang="cs-CZ" dirty="0" err="1" smtClean="0"/>
              <a:t>Fasching</a:t>
            </a:r>
            <a:r>
              <a:rPr lang="cs-CZ" dirty="0" smtClean="0"/>
              <a:t> </a:t>
            </a:r>
            <a:r>
              <a:rPr lang="cs-CZ" dirty="0" err="1" smtClean="0"/>
              <a:t>endet</a:t>
            </a:r>
            <a:r>
              <a:rPr lang="cs-CZ" dirty="0" smtClean="0"/>
              <a:t>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Aschermittwoch</a:t>
            </a:r>
            <a:r>
              <a:rPr lang="cs-CZ" dirty="0" smtClean="0"/>
              <a:t>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Fastenzeit</a:t>
            </a:r>
            <a:r>
              <a:rPr lang="cs-CZ" dirty="0" smtClean="0"/>
              <a:t> </a:t>
            </a:r>
            <a:r>
              <a:rPr lang="cs-CZ" dirty="0" err="1" smtClean="0"/>
              <a:t>fängt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. Die </a:t>
            </a:r>
            <a:r>
              <a:rPr lang="cs-CZ" dirty="0" err="1" smtClean="0"/>
              <a:t>Karwoche</a:t>
            </a:r>
            <a:r>
              <a:rPr lang="cs-CZ" dirty="0" smtClean="0"/>
              <a:t> </a:t>
            </a:r>
            <a:r>
              <a:rPr lang="cs-CZ" dirty="0" err="1" smtClean="0"/>
              <a:t>beginnt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dem </a:t>
            </a:r>
            <a:r>
              <a:rPr lang="cs-CZ" dirty="0" err="1" smtClean="0">
                <a:solidFill>
                  <a:srgbClr val="FF0000"/>
                </a:solidFill>
              </a:rPr>
              <a:t>Palmsonntag</a:t>
            </a:r>
            <a:r>
              <a:rPr lang="cs-CZ" dirty="0" smtClean="0"/>
              <a:t>.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Gründonnerstag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erinnern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uns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letzte</a:t>
            </a:r>
            <a:r>
              <a:rPr lang="cs-CZ" dirty="0" smtClean="0"/>
              <a:t> </a:t>
            </a:r>
            <a:r>
              <a:rPr lang="cs-CZ" dirty="0" err="1" smtClean="0"/>
              <a:t>Abendmahl</a:t>
            </a:r>
            <a:r>
              <a:rPr lang="cs-CZ" dirty="0" smtClean="0"/>
              <a:t>, der </a:t>
            </a:r>
            <a:r>
              <a:rPr lang="cs-CZ" dirty="0" err="1" smtClean="0">
                <a:solidFill>
                  <a:srgbClr val="FF0000"/>
                </a:solidFill>
              </a:rPr>
              <a:t>Karfreitag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der </a:t>
            </a:r>
            <a:r>
              <a:rPr lang="cs-CZ" dirty="0" err="1" smtClean="0"/>
              <a:t>Todestag</a:t>
            </a:r>
            <a:r>
              <a:rPr lang="cs-CZ" dirty="0" smtClean="0"/>
              <a:t> </a:t>
            </a:r>
            <a:r>
              <a:rPr lang="cs-CZ" dirty="0" err="1" smtClean="0"/>
              <a:t>Jesu</a:t>
            </a:r>
            <a:r>
              <a:rPr lang="cs-CZ" dirty="0" smtClean="0"/>
              <a:t>.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Karsamstag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bereiten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Deutschen</a:t>
            </a:r>
            <a:r>
              <a:rPr lang="cs-CZ" dirty="0" smtClean="0"/>
              <a:t> </a:t>
            </a:r>
            <a:r>
              <a:rPr lang="cs-CZ" dirty="0" err="1" smtClean="0"/>
              <a:t>einen</a:t>
            </a:r>
            <a:r>
              <a:rPr lang="cs-CZ" dirty="0" smtClean="0"/>
              <a:t> </a:t>
            </a:r>
            <a:r>
              <a:rPr lang="cs-CZ" dirty="0" err="1" smtClean="0"/>
              <a:t>Osterkorb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Eiern</a:t>
            </a:r>
            <a:r>
              <a:rPr lang="cs-CZ" dirty="0" smtClean="0"/>
              <a:t>, </a:t>
            </a:r>
            <a:r>
              <a:rPr lang="cs-CZ" dirty="0" err="1" smtClean="0"/>
              <a:t>Schinken</a:t>
            </a:r>
            <a:r>
              <a:rPr lang="cs-CZ" dirty="0" smtClean="0"/>
              <a:t>, </a:t>
            </a:r>
            <a:r>
              <a:rPr lang="cs-CZ" dirty="0" err="1" smtClean="0"/>
              <a:t>Brot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Salz</a:t>
            </a:r>
            <a:r>
              <a:rPr lang="cs-CZ" dirty="0" smtClean="0"/>
              <a:t> </a:t>
            </a:r>
            <a:r>
              <a:rPr lang="cs-CZ" dirty="0" err="1" smtClean="0"/>
              <a:t>für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Speisenweihe</a:t>
            </a:r>
            <a:r>
              <a:rPr lang="cs-CZ" dirty="0" smtClean="0"/>
              <a:t> vor. In der </a:t>
            </a:r>
            <a:r>
              <a:rPr lang="cs-CZ" dirty="0" err="1" smtClean="0"/>
              <a:t>Osternacht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  <a:r>
              <a:rPr lang="cs-CZ" dirty="0" err="1" smtClean="0"/>
              <a:t>häufig</a:t>
            </a:r>
            <a:r>
              <a:rPr lang="cs-CZ" dirty="0" smtClean="0"/>
              <a:t> </a:t>
            </a:r>
            <a:r>
              <a:rPr lang="cs-CZ" dirty="0" err="1" smtClean="0"/>
              <a:t>Osterfeuer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Freien</a:t>
            </a:r>
            <a:r>
              <a:rPr lang="cs-CZ" dirty="0" smtClean="0"/>
              <a:t> </a:t>
            </a:r>
            <a:r>
              <a:rPr lang="cs-CZ" dirty="0" err="1" smtClean="0"/>
              <a:t>entzündet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Ostersonntag</a:t>
            </a:r>
            <a:r>
              <a:rPr lang="cs-CZ" dirty="0" smtClean="0"/>
              <a:t> </a:t>
            </a:r>
            <a:r>
              <a:rPr lang="cs-CZ" dirty="0" err="1" smtClean="0"/>
              <a:t>feiern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Auferstehung</a:t>
            </a:r>
            <a:r>
              <a:rPr lang="cs-CZ" dirty="0" smtClean="0"/>
              <a:t> </a:t>
            </a:r>
            <a:r>
              <a:rPr lang="cs-CZ" dirty="0" err="1" smtClean="0"/>
              <a:t>Jesu</a:t>
            </a:r>
            <a:r>
              <a:rPr lang="cs-CZ" dirty="0" smtClean="0"/>
              <a:t>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/>
              <a:t>K</a:t>
            </a:r>
            <a:r>
              <a:rPr lang="cs-CZ" dirty="0" err="1" smtClean="0"/>
              <a:t>inder</a:t>
            </a:r>
            <a:r>
              <a:rPr lang="cs-CZ" dirty="0" smtClean="0"/>
              <a:t> </a:t>
            </a:r>
            <a:r>
              <a:rPr lang="cs-CZ" dirty="0" err="1" smtClean="0"/>
              <a:t>suchen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Freien</a:t>
            </a:r>
            <a:r>
              <a:rPr lang="cs-CZ" dirty="0" smtClean="0"/>
              <a:t> nach </a:t>
            </a:r>
            <a:r>
              <a:rPr lang="cs-CZ" dirty="0" err="1" smtClean="0"/>
              <a:t>Osternestern</a:t>
            </a:r>
            <a:r>
              <a:rPr lang="cs-CZ" dirty="0" smtClean="0"/>
              <a:t>. 40 </a:t>
            </a:r>
            <a:r>
              <a:rPr lang="cs-CZ" dirty="0" err="1" smtClean="0"/>
              <a:t>Tage</a:t>
            </a:r>
            <a:r>
              <a:rPr lang="cs-CZ" dirty="0" smtClean="0"/>
              <a:t> nach </a:t>
            </a:r>
            <a:r>
              <a:rPr lang="cs-CZ" dirty="0" err="1" smtClean="0"/>
              <a:t>Ostern</a:t>
            </a:r>
            <a:r>
              <a:rPr lang="cs-CZ" dirty="0" smtClean="0"/>
              <a:t>, </a:t>
            </a:r>
            <a:r>
              <a:rPr lang="cs-CZ" dirty="0" err="1" smtClean="0"/>
              <a:t>immer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einem</a:t>
            </a:r>
            <a:r>
              <a:rPr lang="cs-CZ" dirty="0" smtClean="0"/>
              <a:t> </a:t>
            </a:r>
            <a:r>
              <a:rPr lang="cs-CZ" dirty="0" err="1" smtClean="0"/>
              <a:t>Donnerstag</a:t>
            </a:r>
            <a:r>
              <a:rPr lang="cs-CZ" dirty="0" smtClean="0"/>
              <a:t>,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Christi </a:t>
            </a:r>
            <a:r>
              <a:rPr lang="cs-CZ" dirty="0" err="1" smtClean="0">
                <a:solidFill>
                  <a:srgbClr val="FF0000"/>
                </a:solidFill>
              </a:rPr>
              <a:t>Himmelfahrt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zehn</a:t>
            </a:r>
            <a:r>
              <a:rPr lang="cs-CZ" dirty="0" smtClean="0"/>
              <a:t> </a:t>
            </a:r>
            <a:r>
              <a:rPr lang="cs-CZ" dirty="0" err="1" smtClean="0"/>
              <a:t>Tage</a:t>
            </a:r>
            <a:r>
              <a:rPr lang="cs-CZ" dirty="0" smtClean="0"/>
              <a:t> </a:t>
            </a:r>
            <a:r>
              <a:rPr lang="cs-CZ" dirty="0" err="1" smtClean="0"/>
              <a:t>danach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Pfingsten</a:t>
            </a:r>
            <a:r>
              <a:rPr lang="cs-CZ" dirty="0" smtClean="0"/>
              <a:t>. Die </a:t>
            </a:r>
            <a:r>
              <a:rPr lang="cs-CZ" dirty="0" err="1"/>
              <a:t>T</a:t>
            </a:r>
            <a:r>
              <a:rPr lang="cs-CZ" dirty="0" err="1" smtClean="0"/>
              <a:t>aube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Zeichen</a:t>
            </a:r>
            <a:r>
              <a:rPr lang="cs-CZ" dirty="0" smtClean="0"/>
              <a:t> </a:t>
            </a:r>
            <a:r>
              <a:rPr lang="cs-CZ" dirty="0" err="1" smtClean="0"/>
              <a:t>für</a:t>
            </a:r>
            <a:r>
              <a:rPr lang="cs-CZ" dirty="0" smtClean="0"/>
              <a:t> den </a:t>
            </a:r>
            <a:r>
              <a:rPr lang="cs-CZ" dirty="0" err="1" smtClean="0"/>
              <a:t>Geist</a:t>
            </a:r>
            <a:r>
              <a:rPr lang="cs-CZ" dirty="0" smtClean="0"/>
              <a:t> </a:t>
            </a:r>
            <a:r>
              <a:rPr lang="cs-CZ" dirty="0" err="1" smtClean="0"/>
              <a:t>Gottes</a:t>
            </a:r>
            <a:r>
              <a:rPr lang="cs-CZ" dirty="0" smtClean="0"/>
              <a:t>. Er kam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Pfingstfest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Apostel</a:t>
            </a:r>
            <a:r>
              <a:rPr lang="cs-CZ" dirty="0" smtClean="0"/>
              <a:t> </a:t>
            </a:r>
            <a:r>
              <a:rPr lang="cs-CZ" dirty="0" err="1" smtClean="0"/>
              <a:t>herab</a:t>
            </a:r>
            <a:r>
              <a:rPr lang="cs-CZ" dirty="0"/>
              <a:t>.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73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777" y="2636912"/>
            <a:ext cx="5140796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feiert</a:t>
            </a:r>
            <a:r>
              <a:rPr lang="cs-CZ" dirty="0" smtClean="0"/>
              <a:t> man </a:t>
            </a:r>
            <a:r>
              <a:rPr lang="cs-CZ" dirty="0" err="1" smtClean="0"/>
              <a:t>Ostern</a:t>
            </a:r>
            <a:r>
              <a:rPr lang="cs-CZ" dirty="0" smtClean="0"/>
              <a:t> </a:t>
            </a:r>
            <a:r>
              <a:rPr lang="cs-CZ" dirty="0" err="1" smtClean="0"/>
              <a:t>bei</a:t>
            </a:r>
            <a:r>
              <a:rPr lang="cs-CZ" dirty="0" smtClean="0"/>
              <a:t> </a:t>
            </a:r>
            <a:r>
              <a:rPr lang="cs-CZ" dirty="0" err="1" smtClean="0"/>
              <a:t>uns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Beschreiben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Foto: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5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Informationsquellen</a:t>
            </a:r>
            <a:r>
              <a:rPr lang="cs-CZ" dirty="0"/>
              <a:t>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JUSTOVÁ, Hana.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wiederholen</a:t>
            </a:r>
            <a:r>
              <a:rPr lang="cs-CZ" dirty="0" smtClean="0"/>
              <a:t> </a:t>
            </a:r>
            <a:r>
              <a:rPr lang="cs-CZ" dirty="0" err="1" smtClean="0"/>
              <a:t>fürs</a:t>
            </a:r>
            <a:r>
              <a:rPr lang="cs-CZ" dirty="0" smtClean="0"/>
              <a:t> </a:t>
            </a:r>
            <a:r>
              <a:rPr lang="cs-CZ" dirty="0" err="1" smtClean="0"/>
              <a:t>Abitur</a:t>
            </a:r>
            <a:r>
              <a:rPr lang="cs-CZ" dirty="0" smtClean="0"/>
              <a:t>. Havlíčkův Brod: Fragment, 1994, ISBN 80-85768-44-5.</a:t>
            </a:r>
          </a:p>
          <a:p>
            <a:r>
              <a:rPr lang="cs-CZ" dirty="0" smtClean="0">
                <a:hlinkClick r:id="rId2"/>
              </a:rPr>
              <a:t>http://de.wikipedia.org/wiki/Ostern</a:t>
            </a:r>
            <a:endParaRPr lang="cs-CZ" dirty="0" smtClean="0"/>
          </a:p>
          <a:p>
            <a:r>
              <a:rPr lang="cs-CZ" dirty="0" smtClean="0"/>
              <a:t>Obr. 1 - AUTOR  NEUVEDEN</a:t>
            </a:r>
            <a:r>
              <a:rPr lang="cs-CZ" dirty="0"/>
              <a:t>. </a:t>
            </a:r>
            <a:r>
              <a:rPr lang="cs-CZ" i="1" dirty="0"/>
              <a:t>wikipedia.org</a:t>
            </a:r>
            <a:r>
              <a:rPr lang="cs-CZ" dirty="0"/>
              <a:t> [online]. [cit. </a:t>
            </a:r>
            <a:r>
              <a:rPr lang="cs-CZ" dirty="0" smtClean="0"/>
              <a:t>6.1.2013</a:t>
            </a:r>
            <a:r>
              <a:rPr lang="cs-CZ" dirty="0"/>
              <a:t>]. Dostupný na WWW: </a:t>
            </a:r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commons.wikimedia.org/wiki/</a:t>
            </a:r>
            <a:r>
              <a:rPr lang="cs-CZ" dirty="0" err="1" smtClean="0">
                <a:hlinkClick r:id="rId3"/>
              </a:rPr>
              <a:t>File:Gefärbte_Hühnereier_mit_Lamm_und_Haase_aus_Marzipan.JPG</a:t>
            </a:r>
            <a:endParaRPr lang="cs-CZ" dirty="0" smtClean="0"/>
          </a:p>
          <a:p>
            <a:r>
              <a:rPr lang="cs-CZ" dirty="0" smtClean="0"/>
              <a:t>Obr. 2 - </a:t>
            </a:r>
            <a:r>
              <a:rPr lang="cs-CZ" dirty="0"/>
              <a:t>AUTOR NEUVEDEN. </a:t>
            </a:r>
            <a:r>
              <a:rPr lang="cs-CZ" i="1" dirty="0"/>
              <a:t>wikipedia.org</a:t>
            </a:r>
            <a:r>
              <a:rPr lang="cs-CZ" dirty="0"/>
              <a:t> [online]. [cit. </a:t>
            </a:r>
            <a:r>
              <a:rPr lang="cs-CZ" dirty="0" smtClean="0"/>
              <a:t>6.1.2013</a:t>
            </a:r>
            <a:r>
              <a:rPr lang="cs-CZ" dirty="0"/>
              <a:t>]. Dostupný na WWW: </a:t>
            </a:r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commons.wikimedia.org/wiki/File:Easter_Bunny_made_of_straw.JPG?uselang=de</a:t>
            </a:r>
            <a:endParaRPr lang="cs-CZ" dirty="0" smtClean="0"/>
          </a:p>
          <a:p>
            <a:r>
              <a:rPr lang="cs-CZ" dirty="0" smtClean="0"/>
              <a:t>Obr. 3 - Zdroj: </a:t>
            </a:r>
            <a:r>
              <a:rPr lang="cs-CZ" dirty="0" smtClean="0">
                <a:hlinkClick r:id="rId5"/>
              </a:rPr>
              <a:t>www.office.microsoft.com</a:t>
            </a:r>
            <a:endParaRPr lang="cs-CZ" dirty="0" smtClean="0"/>
          </a:p>
          <a:p>
            <a:r>
              <a:rPr lang="cs-CZ" dirty="0" smtClean="0"/>
              <a:t>Obr. 4 – ŠANDA, Karel.</a:t>
            </a:r>
            <a:r>
              <a:rPr lang="cs-CZ" dirty="0"/>
              <a:t> </a:t>
            </a:r>
            <a:r>
              <a:rPr lang="cs-CZ" i="1" dirty="0"/>
              <a:t>tyden.cz</a:t>
            </a:r>
            <a:r>
              <a:rPr lang="cs-CZ" dirty="0"/>
              <a:t> [online]. [cit. </a:t>
            </a:r>
            <a:r>
              <a:rPr lang="cs-CZ" dirty="0" smtClean="0"/>
              <a:t>6.1.2013</a:t>
            </a:r>
            <a:r>
              <a:rPr lang="cs-CZ" dirty="0"/>
              <a:t>]. Dostupný na WWW: </a:t>
            </a:r>
            <a:r>
              <a:rPr lang="cs-CZ" dirty="0">
                <a:hlinkClick r:id="rId6"/>
              </a:rPr>
              <a:t>http://</a:t>
            </a:r>
            <a:r>
              <a:rPr lang="cs-CZ" dirty="0" smtClean="0">
                <a:hlinkClick r:id="rId6"/>
              </a:rPr>
              <a:t>www.tyden.cz/rubriky/domaci/ze-cizinci-maji-nase-velikonoce-za-priznak-stredoveku-chapu_230690.html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74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552</Words>
  <Application>Microsoft Office PowerPoint</Application>
  <PresentationFormat>Předvádění na obrazovce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Deutsche Feste und Bräuche (Ostern)</vt:lpstr>
      <vt:lpstr>Ostern</vt:lpstr>
      <vt:lpstr>Osterfestkreis</vt:lpstr>
      <vt:lpstr>Richtige Lösung:</vt:lpstr>
      <vt:lpstr>Vom Aschermittwoch bis zum  Pfingsten</vt:lpstr>
      <vt:lpstr>Richtige Lösung:</vt:lpstr>
      <vt:lpstr>Und wie feiert man Ostern bei uns?</vt:lpstr>
      <vt:lpstr>Informationsquellen: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oem</cp:lastModifiedBy>
  <cp:revision>65</cp:revision>
  <dcterms:created xsi:type="dcterms:W3CDTF">2012-06-18T15:15:37Z</dcterms:created>
  <dcterms:modified xsi:type="dcterms:W3CDTF">2013-12-15T09:36:50Z</dcterms:modified>
</cp:coreProperties>
</file>