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9" r:id="rId6"/>
    <p:sldId id="270" r:id="rId7"/>
    <p:sldId id="266" r:id="rId8"/>
    <p:sldId id="267" r:id="rId9"/>
    <p:sldId id="268" r:id="rId10"/>
    <p:sldId id="271" r:id="rId11"/>
    <p:sldId id="27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3" d="100"/>
          <a:sy n="133" d="100"/>
        </p:scale>
        <p:origin x="-97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15.12.2013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ankfurt-tourismus.de/" TargetMode="External"/><Relationship Id="rId2" Type="http://schemas.openxmlformats.org/officeDocument/2006/relationships/hyperlink" Target="http://de.wikipedia.org/wiki/Weihnacht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Nikolaus02.JPG?uselang=cs" TargetMode="External"/><Relationship Id="rId5" Type="http://schemas.openxmlformats.org/officeDocument/2006/relationships/hyperlink" Target="http://commons.wikimedia.org/wiki/File:Adventskranz-1.Advent.jpg?uselang=de" TargetMode="External"/><Relationship Id="rId4" Type="http://schemas.openxmlformats.org/officeDocument/2006/relationships/hyperlink" Target="http://www.clipart-kiste.d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Juletr%C3%A6et.jpg" TargetMode="External"/><Relationship Id="rId2" Type="http://schemas.openxmlformats.org/officeDocument/2006/relationships/hyperlink" Target="http://commons.wikimedia.org/wiki/File:Warendorf_Weihnachtsmarkt.jpg?uselang=c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Weihnachtsmarkt_Frankfurt_509-vLs-h.jpg?uselang=de" TargetMode="External"/><Relationship Id="rId4" Type="http://schemas.openxmlformats.org/officeDocument/2006/relationships/hyperlink" Target="http://commons.wikimedia.org/wiki/File:Zimtstern.jpg?uselang=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err="1" smtClean="0"/>
              <a:t>Deutsche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Feste</a:t>
            </a:r>
            <a:r>
              <a:rPr lang="cs-CZ" sz="3600" b="1" dirty="0"/>
              <a:t> </a:t>
            </a:r>
            <a:r>
              <a:rPr lang="cs-CZ" sz="3600" b="1" dirty="0" smtClean="0"/>
              <a:t>(</a:t>
            </a:r>
            <a:r>
              <a:rPr lang="cs-CZ" sz="3600" b="1" dirty="0" err="1" smtClean="0"/>
              <a:t>Weihnachten</a:t>
            </a:r>
            <a:r>
              <a:rPr lang="cs-CZ" sz="3600" b="1" dirty="0" smtClean="0"/>
              <a:t>)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739672"/>
              </p:ext>
            </p:extLst>
          </p:nvPr>
        </p:nvGraphicFramePr>
        <p:xfrm>
          <a:off x="729020" y="2492896"/>
          <a:ext cx="7666515" cy="2565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Německý jazyk – reálie německy mluvících zemí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9. 8. 2013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3. ročník čtyřletého a 7. ročník osmiletého gymnázia</a:t>
                      </a:r>
                      <a:endParaRPr lang="cs-CZ" dirty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Německé svátky a</a:t>
                      </a:r>
                      <a:r>
                        <a:rPr lang="cs-CZ" baseline="0" dirty="0" smtClean="0"/>
                        <a:t> obyčeje (Vánoce)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Seminář NEJ, reálie</a:t>
                      </a:r>
                      <a:endParaRPr lang="cs-CZ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Mgr. Soňa Surá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VY_22_INOVACE_04_NSUR22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64" y="188640"/>
            <a:ext cx="77438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Informationsquellen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Justová, Hana. </a:t>
            </a:r>
            <a:r>
              <a:rPr lang="cs-CZ" sz="2400" dirty="0" err="1" smtClean="0"/>
              <a:t>Wir</a:t>
            </a:r>
            <a:r>
              <a:rPr lang="cs-CZ" sz="2400" dirty="0" smtClean="0"/>
              <a:t> </a:t>
            </a:r>
            <a:r>
              <a:rPr lang="cs-CZ" sz="2400" dirty="0" err="1" smtClean="0"/>
              <a:t>wiederholen</a:t>
            </a:r>
            <a:r>
              <a:rPr lang="cs-CZ" sz="2400" dirty="0" smtClean="0"/>
              <a:t> </a:t>
            </a:r>
            <a:r>
              <a:rPr lang="cs-CZ" sz="2400" dirty="0" err="1" smtClean="0"/>
              <a:t>fürs</a:t>
            </a:r>
            <a:r>
              <a:rPr lang="cs-CZ" sz="2400" dirty="0" smtClean="0"/>
              <a:t> </a:t>
            </a:r>
            <a:r>
              <a:rPr lang="cs-CZ" sz="2400" dirty="0" err="1" smtClean="0"/>
              <a:t>Abitur</a:t>
            </a:r>
            <a:r>
              <a:rPr lang="cs-CZ" sz="2400" dirty="0" smtClean="0"/>
              <a:t>. Havlíčkův Brod: Fragment, 1994, ISBN 80-85768-44-5.</a:t>
            </a:r>
          </a:p>
          <a:p>
            <a:r>
              <a:rPr lang="cs-CZ" sz="2400" dirty="0" smtClean="0">
                <a:hlinkClick r:id="rId2"/>
              </a:rPr>
              <a:t>http://de.wikipedia.org/wiki/Weihnachten</a:t>
            </a:r>
            <a:endParaRPr lang="cs-CZ" sz="2400" dirty="0" smtClean="0"/>
          </a:p>
          <a:p>
            <a:r>
              <a:rPr lang="cs-CZ" sz="2400" dirty="0" smtClean="0">
                <a:hlinkClick r:id="rId3"/>
              </a:rPr>
              <a:t>www.frankfurt-tourismus.de</a:t>
            </a:r>
            <a:endParaRPr lang="cs-CZ" sz="2400" dirty="0" smtClean="0"/>
          </a:p>
          <a:p>
            <a:r>
              <a:rPr lang="cs-CZ" sz="2400" dirty="0" smtClean="0"/>
              <a:t>Obr. 1, 2 – </a:t>
            </a:r>
            <a:r>
              <a:rPr lang="cs-CZ" sz="2400" dirty="0" smtClean="0">
                <a:hlinkClick r:id="rId4"/>
              </a:rPr>
              <a:t>www.clipart-kiste.de</a:t>
            </a:r>
            <a:endParaRPr lang="cs-CZ" sz="2400" dirty="0" smtClean="0"/>
          </a:p>
          <a:p>
            <a:r>
              <a:rPr lang="cs-CZ" sz="2400" dirty="0" smtClean="0"/>
              <a:t>Obr. 3 - </a:t>
            </a:r>
            <a:r>
              <a:rPr lang="cs-CZ" sz="2400" dirty="0"/>
              <a:t>RIESER, </a:t>
            </a:r>
            <a:r>
              <a:rPr lang="cs-CZ" sz="2400" dirty="0" err="1" smtClean="0"/>
              <a:t>Micha</a:t>
            </a:r>
            <a:r>
              <a:rPr lang="cs-CZ" sz="2400" dirty="0" smtClean="0"/>
              <a:t> L.</a:t>
            </a:r>
            <a:r>
              <a:rPr lang="cs-CZ" sz="2400" dirty="0"/>
              <a:t> </a:t>
            </a:r>
            <a:r>
              <a:rPr lang="cs-CZ" sz="2400" i="1" dirty="0"/>
              <a:t>w</a:t>
            </a:r>
            <a:r>
              <a:rPr lang="cs-CZ" sz="2400" i="1" dirty="0" smtClean="0"/>
              <a:t>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9.8.2013</a:t>
            </a:r>
            <a:r>
              <a:rPr lang="cs-CZ" sz="2400" dirty="0"/>
              <a:t>]. Dostupný na WWW: </a:t>
            </a:r>
            <a:r>
              <a:rPr lang="cs-CZ" sz="2400" dirty="0">
                <a:hlinkClick r:id="rId5"/>
              </a:rPr>
              <a:t>http://</a:t>
            </a:r>
            <a:r>
              <a:rPr lang="cs-CZ" sz="2400" dirty="0" smtClean="0">
                <a:hlinkClick r:id="rId5"/>
              </a:rPr>
              <a:t>commons.wikimedia.org/wiki/File:Adventskranz-1.Advent.jpg?uselang=de</a:t>
            </a:r>
            <a:endParaRPr lang="cs-CZ" sz="2400" dirty="0" smtClean="0"/>
          </a:p>
          <a:p>
            <a:r>
              <a:rPr lang="cs-CZ" sz="2400" dirty="0" smtClean="0"/>
              <a:t>Obr. 4 - </a:t>
            </a:r>
            <a:r>
              <a:rPr lang="cs-CZ" sz="2400" dirty="0"/>
              <a:t>BÖHRINGER, Friedrich.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9.8.2013</a:t>
            </a:r>
            <a:r>
              <a:rPr lang="cs-CZ" sz="2400" dirty="0"/>
              <a:t>]. Dostupný na WWW: </a:t>
            </a:r>
            <a:r>
              <a:rPr lang="cs-CZ" sz="2400" dirty="0">
                <a:hlinkClick r:id="rId6"/>
              </a:rPr>
              <a:t>http://</a:t>
            </a:r>
            <a:r>
              <a:rPr lang="cs-CZ" sz="2400" dirty="0" smtClean="0">
                <a:hlinkClick r:id="rId6"/>
              </a:rPr>
              <a:t>commons.wikimedia.org/wiki/File:Nikolaus02.JPG?uselang=cs</a:t>
            </a:r>
            <a:endParaRPr lang="cs-CZ" sz="2400" dirty="0" smtClean="0"/>
          </a:p>
          <a:p>
            <a:endParaRPr lang="cs-CZ" sz="2400" dirty="0" smtClean="0"/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58679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cs-CZ" dirty="0" err="1" smtClean="0"/>
              <a:t>Informationsquellen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5030019"/>
          </a:xfrm>
        </p:spPr>
        <p:txBody>
          <a:bodyPr>
            <a:normAutofit fontScale="92500"/>
          </a:bodyPr>
          <a:lstStyle/>
          <a:p>
            <a:r>
              <a:rPr lang="cs-CZ" sz="2400" dirty="0" smtClean="0"/>
              <a:t>Obr. 5 - CORRADOX</a:t>
            </a:r>
            <a:r>
              <a:rPr lang="cs-CZ" sz="2400" dirty="0"/>
              <a:t>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9.8.2013</a:t>
            </a:r>
            <a:r>
              <a:rPr lang="cs-CZ" sz="2400" dirty="0"/>
              <a:t>]. </a:t>
            </a:r>
            <a:r>
              <a:rPr lang="cs-CZ" sz="2400" dirty="0" smtClean="0"/>
              <a:t>Dostupný </a:t>
            </a:r>
            <a:r>
              <a:rPr lang="cs-CZ" sz="2400" dirty="0"/>
              <a:t>na WWW: </a:t>
            </a:r>
            <a:r>
              <a:rPr lang="cs-CZ" sz="2400" dirty="0">
                <a:hlinkClick r:id="rId2"/>
              </a:rPr>
              <a:t>http://</a:t>
            </a:r>
            <a:r>
              <a:rPr lang="cs-CZ" sz="2400" dirty="0" smtClean="0">
                <a:hlinkClick r:id="rId2"/>
              </a:rPr>
              <a:t>commons.wikimedia.org/wiki/File:Warendorf_Weihnachtsmarkt.jpg?uselang=cs</a:t>
            </a:r>
            <a:endParaRPr lang="cs-CZ" sz="2400" dirty="0" smtClean="0"/>
          </a:p>
          <a:p>
            <a:r>
              <a:rPr lang="cs-CZ" sz="2400" dirty="0" smtClean="0"/>
              <a:t>Obr. 6 - </a:t>
            </a:r>
            <a:r>
              <a:rPr lang="nl-NL" sz="2400" dirty="0"/>
              <a:t>THYSSEN, Malene. </a:t>
            </a:r>
            <a:r>
              <a:rPr lang="nl-NL" sz="2400" i="1" dirty="0"/>
              <a:t>wikipedia.org</a:t>
            </a:r>
            <a:r>
              <a:rPr lang="nl-NL" sz="2400" dirty="0"/>
              <a:t> [online]. [cit. </a:t>
            </a:r>
            <a:r>
              <a:rPr lang="cs-CZ" sz="2400" dirty="0"/>
              <a:t>9</a:t>
            </a:r>
            <a:r>
              <a:rPr lang="nl-NL" sz="2400" dirty="0" smtClean="0"/>
              <a:t>.</a:t>
            </a:r>
            <a:r>
              <a:rPr lang="cs-CZ" sz="2400" dirty="0" smtClean="0"/>
              <a:t>8</a:t>
            </a:r>
            <a:r>
              <a:rPr lang="nl-NL" sz="2400" dirty="0" smtClean="0"/>
              <a:t>.2013</a:t>
            </a:r>
            <a:r>
              <a:rPr lang="nl-NL" sz="2400" dirty="0"/>
              <a:t>]. Dostupný na WWW: </a:t>
            </a:r>
            <a:r>
              <a:rPr lang="nl-NL" sz="2400" dirty="0">
                <a:hlinkClick r:id="rId3"/>
              </a:rPr>
              <a:t>http://</a:t>
            </a:r>
            <a:r>
              <a:rPr lang="nl-NL" sz="2400" dirty="0" smtClean="0">
                <a:hlinkClick r:id="rId3"/>
              </a:rPr>
              <a:t>commons.wikimedia.org/wiki/File:Juletr%C3%A6et.jpg</a:t>
            </a:r>
            <a:endParaRPr lang="cs-CZ" sz="2400" dirty="0" smtClean="0"/>
          </a:p>
          <a:p>
            <a:r>
              <a:rPr lang="cs-CZ" sz="2400" dirty="0" smtClean="0"/>
              <a:t>Obr. 7 - </a:t>
            </a:r>
            <a:r>
              <a:rPr lang="cs-CZ" sz="2400" dirty="0"/>
              <a:t>CARPORT. </a:t>
            </a:r>
            <a:r>
              <a:rPr lang="cs-CZ" sz="2400" i="1" dirty="0"/>
              <a:t>wikipedia.org</a:t>
            </a:r>
            <a:r>
              <a:rPr lang="cs-CZ" sz="2400" dirty="0"/>
              <a:t> [online]. [cit. </a:t>
            </a:r>
            <a:r>
              <a:rPr lang="cs-CZ" sz="2400" dirty="0" smtClean="0"/>
              <a:t>9.8.2013</a:t>
            </a:r>
            <a:r>
              <a:rPr lang="cs-CZ" sz="2400" dirty="0"/>
              <a:t>]. Dostupný na WWW: </a:t>
            </a:r>
            <a:r>
              <a:rPr lang="cs-CZ" sz="2400" dirty="0">
                <a:hlinkClick r:id="rId4"/>
              </a:rPr>
              <a:t>http://</a:t>
            </a:r>
            <a:r>
              <a:rPr lang="cs-CZ" sz="2400" dirty="0" smtClean="0">
                <a:hlinkClick r:id="rId4"/>
              </a:rPr>
              <a:t>commons.wikimedia.org/wiki/File:Zimtstern.jpg?uselang=de</a:t>
            </a:r>
            <a:endParaRPr lang="cs-CZ" sz="2400" dirty="0" smtClean="0"/>
          </a:p>
          <a:p>
            <a:r>
              <a:rPr lang="cs-CZ" sz="2400" dirty="0" smtClean="0"/>
              <a:t>Obr. 8 - </a:t>
            </a:r>
            <a:r>
              <a:rPr lang="nl-NL" sz="2400" dirty="0"/>
              <a:t>PEDELECS. </a:t>
            </a:r>
            <a:r>
              <a:rPr lang="nl-NL" sz="2400" i="1" dirty="0"/>
              <a:t>wikipedia.org</a:t>
            </a:r>
            <a:r>
              <a:rPr lang="nl-NL" sz="2400" dirty="0"/>
              <a:t> [online]. [cit. </a:t>
            </a:r>
            <a:r>
              <a:rPr lang="cs-CZ" sz="2400" dirty="0"/>
              <a:t>9</a:t>
            </a:r>
            <a:r>
              <a:rPr lang="nl-NL" sz="2400" dirty="0" smtClean="0"/>
              <a:t>.</a:t>
            </a:r>
            <a:r>
              <a:rPr lang="cs-CZ" sz="2400" dirty="0" smtClean="0"/>
              <a:t>8</a:t>
            </a:r>
            <a:r>
              <a:rPr lang="nl-NL" sz="2400" dirty="0" smtClean="0"/>
              <a:t>.2013</a:t>
            </a:r>
            <a:r>
              <a:rPr lang="nl-NL" sz="2400" dirty="0"/>
              <a:t>]. Dostupný na WWW: </a:t>
            </a:r>
            <a:r>
              <a:rPr lang="nl-NL" sz="2400" dirty="0">
                <a:hlinkClick r:id="rId5"/>
              </a:rPr>
              <a:t>http://</a:t>
            </a:r>
            <a:r>
              <a:rPr lang="nl-NL" sz="2400" dirty="0" smtClean="0">
                <a:hlinkClick r:id="rId5"/>
              </a:rPr>
              <a:t>commons.wikimedia.org/wiki/File:Weihnachtsmarkt_Frankfurt_509-vLs-h.jpg?uselang=de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71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Weihnachtsquiz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435280" cy="44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3000" dirty="0" err="1" smtClean="0"/>
              <a:t>Finden</a:t>
            </a:r>
            <a:r>
              <a:rPr lang="cs-CZ" sz="3000" dirty="0" smtClean="0"/>
              <a:t> </a:t>
            </a:r>
            <a:r>
              <a:rPr lang="cs-CZ" sz="3000" dirty="0" err="1" smtClean="0"/>
              <a:t>Sie</a:t>
            </a:r>
            <a:r>
              <a:rPr lang="cs-CZ" sz="3000" dirty="0" smtClean="0"/>
              <a:t> den </a:t>
            </a:r>
            <a:r>
              <a:rPr lang="cs-CZ" sz="3000" dirty="0" err="1" smtClean="0"/>
              <a:t>Fehler</a:t>
            </a:r>
            <a:r>
              <a:rPr lang="cs-CZ" sz="3000" dirty="0"/>
              <a:t>?</a:t>
            </a:r>
            <a:r>
              <a:rPr lang="cs-CZ" sz="3000" dirty="0" smtClean="0"/>
              <a:t> </a:t>
            </a:r>
            <a:r>
              <a:rPr lang="cs-CZ" sz="3000" dirty="0" err="1" smtClean="0"/>
              <a:t>Korrigieren</a:t>
            </a:r>
            <a:r>
              <a:rPr lang="cs-CZ" sz="3000" dirty="0" smtClean="0"/>
              <a:t> </a:t>
            </a:r>
            <a:r>
              <a:rPr lang="cs-CZ" sz="3000" dirty="0" err="1" smtClean="0"/>
              <a:t>Sie</a:t>
            </a:r>
            <a:r>
              <a:rPr lang="cs-CZ" sz="3000" dirty="0" smtClean="0"/>
              <a:t> </a:t>
            </a:r>
            <a:r>
              <a:rPr lang="cs-CZ" sz="3000" dirty="0" err="1" smtClean="0"/>
              <a:t>die</a:t>
            </a:r>
            <a:r>
              <a:rPr lang="cs-CZ" sz="3000" dirty="0" smtClean="0"/>
              <a:t> </a:t>
            </a:r>
            <a:r>
              <a:rPr lang="cs-CZ" sz="3000" dirty="0" err="1" smtClean="0"/>
              <a:t>Aussagen</a:t>
            </a:r>
            <a:r>
              <a:rPr lang="cs-CZ" sz="3000" dirty="0" smtClean="0"/>
              <a:t>!</a:t>
            </a:r>
          </a:p>
          <a:p>
            <a:pPr marL="0" indent="0">
              <a:buNone/>
            </a:pPr>
            <a:endParaRPr lang="cs-CZ" sz="3000" dirty="0" smtClean="0"/>
          </a:p>
          <a:p>
            <a:pPr marL="514350" indent="-514350">
              <a:buAutoNum type="arabicPeriod"/>
            </a:pPr>
            <a:r>
              <a:rPr lang="cs-CZ" sz="3000" dirty="0" err="1" smtClean="0"/>
              <a:t>Zu</a:t>
            </a:r>
            <a:r>
              <a:rPr lang="cs-CZ" sz="3000" dirty="0" smtClean="0"/>
              <a:t> </a:t>
            </a:r>
            <a:r>
              <a:rPr lang="cs-CZ" sz="3000" dirty="0" err="1" smtClean="0"/>
              <a:t>Weihnachten</a:t>
            </a:r>
            <a:r>
              <a:rPr lang="cs-CZ" sz="3000" dirty="0" smtClean="0"/>
              <a:t> </a:t>
            </a:r>
            <a:r>
              <a:rPr lang="cs-CZ" sz="3000" dirty="0" err="1" smtClean="0"/>
              <a:t>feiert</a:t>
            </a:r>
            <a:r>
              <a:rPr lang="cs-CZ" sz="3000" dirty="0" smtClean="0"/>
              <a:t> man </a:t>
            </a:r>
            <a:r>
              <a:rPr lang="cs-CZ" sz="3000" dirty="0" err="1" smtClean="0"/>
              <a:t>die</a:t>
            </a:r>
            <a:r>
              <a:rPr lang="cs-CZ" sz="3000" dirty="0" smtClean="0"/>
              <a:t> </a:t>
            </a:r>
            <a:r>
              <a:rPr lang="cs-CZ" sz="3000" dirty="0" err="1" smtClean="0"/>
              <a:t>Auferstehung</a:t>
            </a:r>
            <a:r>
              <a:rPr lang="cs-CZ" sz="3000" dirty="0" smtClean="0"/>
              <a:t> Christi.</a:t>
            </a:r>
          </a:p>
          <a:p>
            <a:pPr marL="514350" indent="-514350">
              <a:buAutoNum type="arabicPeriod"/>
            </a:pPr>
            <a:r>
              <a:rPr lang="cs-CZ" sz="3000" dirty="0" err="1" smtClean="0"/>
              <a:t>Jesus</a:t>
            </a:r>
            <a:r>
              <a:rPr lang="cs-CZ" sz="3000" dirty="0" smtClean="0"/>
              <a:t> </a:t>
            </a:r>
            <a:r>
              <a:rPr lang="cs-CZ" sz="3000" dirty="0" err="1" smtClean="0"/>
              <a:t>wurde</a:t>
            </a:r>
            <a:r>
              <a:rPr lang="cs-CZ" sz="3000" dirty="0" smtClean="0"/>
              <a:t> in Jerusalem </a:t>
            </a:r>
            <a:r>
              <a:rPr lang="cs-CZ" sz="3000" dirty="0" err="1" smtClean="0"/>
              <a:t>geboren</a:t>
            </a:r>
            <a:r>
              <a:rPr lang="cs-CZ" sz="3000" dirty="0" smtClean="0"/>
              <a:t>.</a:t>
            </a:r>
          </a:p>
          <a:p>
            <a:pPr marL="514350" indent="-514350">
              <a:buAutoNum type="arabicPeriod"/>
            </a:pPr>
            <a:r>
              <a:rPr lang="cs-CZ" sz="3000" dirty="0" err="1" smtClean="0"/>
              <a:t>Mit</a:t>
            </a:r>
            <a:r>
              <a:rPr lang="cs-CZ" sz="3000" dirty="0" smtClean="0"/>
              <a:t> </a:t>
            </a:r>
            <a:r>
              <a:rPr lang="cs-CZ" sz="3000" dirty="0" err="1" smtClean="0"/>
              <a:t>ihm</a:t>
            </a:r>
            <a:r>
              <a:rPr lang="cs-CZ" sz="3000" dirty="0" smtClean="0"/>
              <a:t> </a:t>
            </a:r>
            <a:r>
              <a:rPr lang="cs-CZ" sz="3000" dirty="0" err="1" smtClean="0"/>
              <a:t>waren</a:t>
            </a:r>
            <a:r>
              <a:rPr lang="cs-CZ" sz="3000" dirty="0" smtClean="0"/>
              <a:t> in dem Stall </a:t>
            </a:r>
            <a:r>
              <a:rPr lang="cs-CZ" sz="3000" dirty="0" err="1" smtClean="0"/>
              <a:t>ein</a:t>
            </a:r>
            <a:r>
              <a:rPr lang="cs-CZ" sz="3000" dirty="0" smtClean="0"/>
              <a:t> </a:t>
            </a:r>
            <a:r>
              <a:rPr lang="cs-CZ" sz="3000" dirty="0" err="1" smtClean="0"/>
              <a:t>Pferd</a:t>
            </a:r>
            <a:r>
              <a:rPr lang="cs-CZ" sz="3000" dirty="0" smtClean="0"/>
              <a:t> </a:t>
            </a:r>
            <a:r>
              <a:rPr lang="cs-CZ" sz="3000" dirty="0" err="1" smtClean="0"/>
              <a:t>und</a:t>
            </a:r>
            <a:r>
              <a:rPr lang="cs-CZ" sz="3000" dirty="0" smtClean="0"/>
              <a:t> </a:t>
            </a:r>
            <a:r>
              <a:rPr lang="cs-CZ" sz="3000" dirty="0" err="1" smtClean="0"/>
              <a:t>ein</a:t>
            </a:r>
            <a:r>
              <a:rPr lang="cs-CZ" sz="3000" dirty="0" smtClean="0"/>
              <a:t> </a:t>
            </a:r>
            <a:r>
              <a:rPr lang="cs-CZ" sz="3000" dirty="0" err="1"/>
              <a:t>E</a:t>
            </a:r>
            <a:r>
              <a:rPr lang="cs-CZ" sz="3000" dirty="0" err="1" smtClean="0"/>
              <a:t>sel</a:t>
            </a:r>
            <a:r>
              <a:rPr lang="cs-CZ" sz="3000" dirty="0" smtClean="0"/>
              <a:t>.</a:t>
            </a:r>
          </a:p>
          <a:p>
            <a:pPr marL="514350" indent="-514350">
              <a:buAutoNum type="arabicPeriod"/>
            </a:pPr>
            <a:r>
              <a:rPr lang="cs-CZ" sz="3000" dirty="0" smtClean="0"/>
              <a:t>Die </a:t>
            </a:r>
            <a:r>
              <a:rPr lang="cs-CZ" sz="3000" dirty="0" err="1" smtClean="0"/>
              <a:t>heiligen</a:t>
            </a:r>
            <a:r>
              <a:rPr lang="cs-CZ" sz="3000" dirty="0" smtClean="0"/>
              <a:t> </a:t>
            </a:r>
            <a:r>
              <a:rPr lang="cs-CZ" sz="3000" dirty="0" err="1" smtClean="0"/>
              <a:t>drei</a:t>
            </a:r>
            <a:r>
              <a:rPr lang="cs-CZ" sz="3000" dirty="0" smtClean="0"/>
              <a:t> </a:t>
            </a:r>
            <a:r>
              <a:rPr lang="cs-CZ" sz="3000" dirty="0" err="1" smtClean="0"/>
              <a:t>Könige</a:t>
            </a:r>
            <a:r>
              <a:rPr lang="cs-CZ" sz="3000" dirty="0" smtClean="0"/>
              <a:t> </a:t>
            </a:r>
            <a:r>
              <a:rPr lang="cs-CZ" sz="3000" dirty="0" err="1" smtClean="0"/>
              <a:t>führte</a:t>
            </a:r>
            <a:r>
              <a:rPr lang="cs-CZ" sz="3000" dirty="0" smtClean="0"/>
              <a:t> </a:t>
            </a:r>
            <a:r>
              <a:rPr lang="cs-CZ" sz="3000" dirty="0" err="1" smtClean="0"/>
              <a:t>ein</a:t>
            </a:r>
            <a:r>
              <a:rPr lang="cs-CZ" sz="3000" dirty="0" smtClean="0"/>
              <a:t> </a:t>
            </a:r>
            <a:r>
              <a:rPr lang="cs-CZ" sz="3000" dirty="0" err="1" smtClean="0"/>
              <a:t>Hirt</a:t>
            </a:r>
            <a:r>
              <a:rPr lang="cs-CZ" sz="3000" dirty="0" smtClean="0"/>
              <a:t> </a:t>
            </a:r>
            <a:r>
              <a:rPr lang="cs-CZ" sz="3000" dirty="0" err="1" smtClean="0"/>
              <a:t>zum</a:t>
            </a:r>
            <a:r>
              <a:rPr lang="cs-CZ" sz="3000" dirty="0" smtClean="0"/>
              <a:t> Stall.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3000" dirty="0" err="1" smtClean="0"/>
              <a:t>Sie</a:t>
            </a:r>
            <a:r>
              <a:rPr lang="cs-CZ" sz="3000" dirty="0" smtClean="0"/>
              <a:t> </a:t>
            </a:r>
            <a:r>
              <a:rPr lang="cs-CZ" sz="3000" dirty="0" err="1" smtClean="0"/>
              <a:t>hießen</a:t>
            </a:r>
            <a:r>
              <a:rPr lang="cs-CZ" sz="3000" dirty="0" smtClean="0"/>
              <a:t> </a:t>
            </a:r>
            <a:r>
              <a:rPr lang="cs-CZ" sz="3000" dirty="0" err="1" smtClean="0"/>
              <a:t>Caspar</a:t>
            </a:r>
            <a:r>
              <a:rPr lang="cs-CZ" sz="3000" dirty="0" smtClean="0"/>
              <a:t>, </a:t>
            </a:r>
            <a:r>
              <a:rPr lang="cs-CZ" sz="3000" dirty="0" err="1" smtClean="0"/>
              <a:t>Melchior</a:t>
            </a:r>
            <a:r>
              <a:rPr lang="cs-CZ" sz="3000" dirty="0" smtClean="0"/>
              <a:t> </a:t>
            </a:r>
            <a:r>
              <a:rPr lang="cs-CZ" sz="3000" dirty="0" err="1" smtClean="0"/>
              <a:t>und</a:t>
            </a:r>
            <a:r>
              <a:rPr lang="cs-CZ" sz="3000" dirty="0" smtClean="0"/>
              <a:t> </a:t>
            </a:r>
            <a:r>
              <a:rPr lang="cs-CZ" sz="3000" dirty="0" err="1" smtClean="0"/>
              <a:t>Belsebub</a:t>
            </a:r>
            <a:r>
              <a:rPr lang="cs-CZ" sz="30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3000" dirty="0" err="1" smtClean="0"/>
              <a:t>Sie</a:t>
            </a:r>
            <a:r>
              <a:rPr lang="cs-CZ" sz="3000" dirty="0" smtClean="0"/>
              <a:t> </a:t>
            </a:r>
            <a:r>
              <a:rPr lang="cs-CZ" sz="3000" dirty="0" err="1" smtClean="0"/>
              <a:t>brachten</a:t>
            </a:r>
            <a:r>
              <a:rPr lang="cs-CZ" sz="3000" dirty="0" smtClean="0"/>
              <a:t> dem </a:t>
            </a:r>
            <a:r>
              <a:rPr lang="cs-CZ" sz="3000" dirty="0" err="1" smtClean="0"/>
              <a:t>Christkind</a:t>
            </a:r>
            <a:r>
              <a:rPr lang="cs-CZ" sz="3000" dirty="0" smtClean="0"/>
              <a:t> </a:t>
            </a:r>
            <a:r>
              <a:rPr lang="cs-CZ" sz="3000" dirty="0" err="1" smtClean="0"/>
              <a:t>Weihrauch</a:t>
            </a:r>
            <a:r>
              <a:rPr lang="cs-CZ" sz="3000" dirty="0" smtClean="0"/>
              <a:t>, </a:t>
            </a:r>
            <a:r>
              <a:rPr lang="cs-CZ" sz="3000" dirty="0" err="1" smtClean="0"/>
              <a:t>Silber</a:t>
            </a:r>
            <a:r>
              <a:rPr lang="cs-CZ" sz="3000" dirty="0" smtClean="0"/>
              <a:t> </a:t>
            </a:r>
            <a:r>
              <a:rPr lang="cs-CZ" sz="3000" dirty="0" err="1" smtClean="0"/>
              <a:t>und</a:t>
            </a:r>
            <a:r>
              <a:rPr lang="cs-CZ" sz="3000" dirty="0" smtClean="0"/>
              <a:t> </a:t>
            </a:r>
            <a:r>
              <a:rPr lang="cs-CZ" sz="3000" dirty="0" err="1" smtClean="0"/>
              <a:t>Myrrhe</a:t>
            </a:r>
            <a:r>
              <a:rPr lang="cs-CZ" sz="3000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cs-CZ" sz="3000" dirty="0" err="1" smtClean="0"/>
              <a:t>Das</a:t>
            </a:r>
            <a:r>
              <a:rPr lang="cs-CZ" sz="3000" dirty="0" smtClean="0"/>
              <a:t> </a:t>
            </a:r>
            <a:r>
              <a:rPr lang="cs-CZ" sz="3000" dirty="0" err="1" smtClean="0"/>
              <a:t>bekannteste</a:t>
            </a:r>
            <a:r>
              <a:rPr lang="cs-CZ" sz="3000" dirty="0" smtClean="0"/>
              <a:t> </a:t>
            </a:r>
            <a:r>
              <a:rPr lang="cs-CZ" sz="3000" dirty="0" err="1" smtClean="0"/>
              <a:t>Weihnachtslied</a:t>
            </a:r>
            <a:r>
              <a:rPr lang="cs-CZ" sz="3000" dirty="0" smtClean="0"/>
              <a:t> </a:t>
            </a:r>
            <a:r>
              <a:rPr lang="cs-CZ" sz="3000" dirty="0" err="1" smtClean="0"/>
              <a:t>ist</a:t>
            </a:r>
            <a:r>
              <a:rPr lang="cs-CZ" sz="3000" dirty="0" smtClean="0"/>
              <a:t> „Schöne </a:t>
            </a:r>
            <a:r>
              <a:rPr lang="cs-CZ" sz="3000" dirty="0" err="1" smtClean="0"/>
              <a:t>Nacht</a:t>
            </a:r>
            <a:r>
              <a:rPr lang="cs-CZ" sz="3000" dirty="0" smtClean="0"/>
              <a:t>“. </a:t>
            </a:r>
            <a:endParaRPr lang="cs-CZ" sz="3000" dirty="0"/>
          </a:p>
          <a:p>
            <a:pPr marL="0" indent="0"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sz="30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36101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dirty="0" err="1" smtClean="0"/>
              <a:t>Zu</a:t>
            </a:r>
            <a:r>
              <a:rPr lang="cs-CZ" sz="2800" dirty="0" smtClean="0"/>
              <a:t> </a:t>
            </a:r>
            <a:r>
              <a:rPr lang="cs-CZ" sz="2800" dirty="0" err="1" smtClean="0"/>
              <a:t>Weihnachten</a:t>
            </a:r>
            <a:r>
              <a:rPr lang="cs-CZ" sz="2800" dirty="0" smtClean="0"/>
              <a:t> </a:t>
            </a:r>
            <a:r>
              <a:rPr lang="cs-CZ" sz="2800" dirty="0" err="1" smtClean="0"/>
              <a:t>feiert</a:t>
            </a:r>
            <a:r>
              <a:rPr lang="cs-CZ" sz="2800" dirty="0" smtClean="0"/>
              <a:t> man </a:t>
            </a:r>
            <a:r>
              <a:rPr lang="cs-CZ" sz="2800" dirty="0" err="1" smtClean="0">
                <a:solidFill>
                  <a:srgbClr val="FF0000"/>
                </a:solidFill>
              </a:rPr>
              <a:t>die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Geburt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Christi.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Jesus</a:t>
            </a:r>
            <a:r>
              <a:rPr lang="cs-CZ" sz="2800" dirty="0" smtClean="0"/>
              <a:t> </a:t>
            </a:r>
            <a:r>
              <a:rPr lang="cs-CZ" sz="2800" dirty="0" err="1" smtClean="0"/>
              <a:t>wurde</a:t>
            </a:r>
            <a:r>
              <a:rPr lang="cs-CZ" sz="2800" dirty="0" smtClean="0"/>
              <a:t> in </a:t>
            </a:r>
            <a:r>
              <a:rPr lang="cs-CZ" sz="2800" dirty="0" err="1" smtClean="0">
                <a:solidFill>
                  <a:srgbClr val="FF0000"/>
                </a:solidFill>
              </a:rPr>
              <a:t>Bethlehem</a:t>
            </a:r>
            <a:r>
              <a:rPr lang="cs-CZ" sz="2800" dirty="0" smtClean="0"/>
              <a:t> </a:t>
            </a:r>
            <a:r>
              <a:rPr lang="cs-CZ" sz="2800" dirty="0" err="1" smtClean="0"/>
              <a:t>geboren</a:t>
            </a:r>
            <a:r>
              <a:rPr lang="cs-CZ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Mit</a:t>
            </a:r>
            <a:r>
              <a:rPr lang="cs-CZ" sz="2800" dirty="0" smtClean="0"/>
              <a:t> </a:t>
            </a:r>
            <a:r>
              <a:rPr lang="cs-CZ" sz="2800" dirty="0" err="1" smtClean="0"/>
              <a:t>ihm</a:t>
            </a:r>
            <a:r>
              <a:rPr lang="cs-CZ" sz="2800" dirty="0" smtClean="0"/>
              <a:t> </a:t>
            </a:r>
            <a:r>
              <a:rPr lang="cs-CZ" sz="2800" dirty="0" err="1" smtClean="0"/>
              <a:t>waren</a:t>
            </a:r>
            <a:r>
              <a:rPr lang="cs-CZ" sz="2800" dirty="0" smtClean="0"/>
              <a:t> in dem Stall </a:t>
            </a:r>
            <a:r>
              <a:rPr lang="cs-CZ" sz="2800" dirty="0" err="1" smtClean="0">
                <a:solidFill>
                  <a:srgbClr val="FF0000"/>
                </a:solidFill>
              </a:rPr>
              <a:t>ein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Ochse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ein</a:t>
            </a:r>
            <a:r>
              <a:rPr lang="cs-CZ" sz="2800" dirty="0" smtClean="0"/>
              <a:t> </a:t>
            </a:r>
            <a:r>
              <a:rPr lang="cs-CZ" sz="2800" dirty="0" err="1" smtClean="0"/>
              <a:t>Esel</a:t>
            </a:r>
            <a:r>
              <a:rPr lang="cs-CZ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Die </a:t>
            </a:r>
            <a:r>
              <a:rPr lang="cs-CZ" sz="2800" dirty="0" err="1" smtClean="0"/>
              <a:t>heiligen</a:t>
            </a:r>
            <a:r>
              <a:rPr lang="cs-CZ" sz="2800" dirty="0" smtClean="0"/>
              <a:t> </a:t>
            </a:r>
            <a:r>
              <a:rPr lang="cs-CZ" sz="2800" dirty="0" err="1"/>
              <a:t>d</a:t>
            </a:r>
            <a:r>
              <a:rPr lang="cs-CZ" sz="2800" dirty="0" err="1" smtClean="0"/>
              <a:t>rei</a:t>
            </a:r>
            <a:r>
              <a:rPr lang="cs-CZ" sz="2800" dirty="0" smtClean="0"/>
              <a:t> </a:t>
            </a:r>
            <a:r>
              <a:rPr lang="cs-CZ" sz="2800" dirty="0" err="1" smtClean="0"/>
              <a:t>Könige</a:t>
            </a:r>
            <a:r>
              <a:rPr lang="cs-CZ" sz="2800" dirty="0" smtClean="0"/>
              <a:t> </a:t>
            </a:r>
            <a:r>
              <a:rPr lang="cs-CZ" sz="2800" dirty="0" err="1" smtClean="0"/>
              <a:t>führte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ein</a:t>
            </a:r>
            <a:r>
              <a:rPr lang="cs-CZ" sz="2800" dirty="0" smtClean="0">
                <a:solidFill>
                  <a:srgbClr val="FF0000"/>
                </a:solidFill>
              </a:rPr>
              <a:t> Stern </a:t>
            </a:r>
            <a:r>
              <a:rPr lang="cs-CZ" sz="2800" dirty="0" err="1" smtClean="0"/>
              <a:t>zum</a:t>
            </a:r>
            <a:r>
              <a:rPr lang="cs-CZ" sz="2800" dirty="0" smtClean="0"/>
              <a:t> Stall.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hießen</a:t>
            </a:r>
            <a:r>
              <a:rPr lang="cs-CZ" sz="2800" dirty="0" smtClean="0"/>
              <a:t> </a:t>
            </a:r>
            <a:r>
              <a:rPr lang="cs-CZ" sz="2800" dirty="0" err="1" smtClean="0"/>
              <a:t>Caspar</a:t>
            </a:r>
            <a:r>
              <a:rPr lang="cs-CZ" sz="2800" dirty="0" smtClean="0"/>
              <a:t>, </a:t>
            </a:r>
            <a:r>
              <a:rPr lang="cs-CZ" sz="2800" dirty="0" err="1" smtClean="0"/>
              <a:t>Melchior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Balthasar</a:t>
            </a:r>
            <a:r>
              <a:rPr lang="cs-CZ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brachten</a:t>
            </a:r>
            <a:r>
              <a:rPr lang="cs-CZ" sz="2800" dirty="0" smtClean="0"/>
              <a:t> dem </a:t>
            </a:r>
            <a:r>
              <a:rPr lang="cs-CZ" sz="2800" dirty="0" err="1" smtClean="0"/>
              <a:t>Christkind</a:t>
            </a:r>
            <a:r>
              <a:rPr lang="cs-CZ" sz="2800" dirty="0" smtClean="0"/>
              <a:t> </a:t>
            </a:r>
            <a:r>
              <a:rPr lang="cs-CZ" sz="2800" dirty="0" err="1" smtClean="0"/>
              <a:t>Weihrauch</a:t>
            </a:r>
            <a:r>
              <a:rPr lang="cs-CZ" sz="2800" dirty="0" smtClean="0"/>
              <a:t>, </a:t>
            </a:r>
            <a:r>
              <a:rPr lang="cs-CZ" sz="2800" dirty="0" smtClean="0">
                <a:solidFill>
                  <a:srgbClr val="FF0000"/>
                </a:solidFill>
              </a:rPr>
              <a:t>Gold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Myrrhe</a:t>
            </a:r>
            <a:r>
              <a:rPr lang="cs-CZ" sz="2800" dirty="0" smtClean="0"/>
              <a:t>.</a:t>
            </a:r>
          </a:p>
          <a:p>
            <a:pPr marL="514350" indent="-514350">
              <a:buAutoNum type="arabicPeriod"/>
            </a:pPr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bekannteste</a:t>
            </a:r>
            <a:r>
              <a:rPr lang="cs-CZ" sz="2800" dirty="0" smtClean="0"/>
              <a:t> </a:t>
            </a:r>
            <a:r>
              <a:rPr lang="cs-CZ" sz="2800" dirty="0" err="1" smtClean="0"/>
              <a:t>Weihnachtslied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„</a:t>
            </a:r>
            <a:r>
              <a:rPr lang="cs-CZ" sz="2800" dirty="0" err="1" smtClean="0">
                <a:solidFill>
                  <a:srgbClr val="FF0000"/>
                </a:solidFill>
              </a:rPr>
              <a:t>Stille</a:t>
            </a:r>
            <a:r>
              <a:rPr lang="cs-CZ" sz="2800" dirty="0" smtClean="0"/>
              <a:t> </a:t>
            </a:r>
            <a:r>
              <a:rPr lang="cs-CZ" sz="2800" dirty="0" err="1" smtClean="0"/>
              <a:t>Nacht</a:t>
            </a:r>
            <a:r>
              <a:rPr lang="cs-CZ" sz="2800" dirty="0" smtClean="0"/>
              <a:t>“.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14097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73" y="332656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5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Weihnachtsbräuche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 smtClean="0"/>
              <a:t>Welche</a:t>
            </a:r>
            <a:r>
              <a:rPr lang="cs-CZ" sz="2800" dirty="0" smtClean="0"/>
              <a:t> </a:t>
            </a:r>
            <a:r>
              <a:rPr lang="cs-CZ" sz="2800" dirty="0" err="1" smtClean="0"/>
              <a:t>Wörter</a:t>
            </a:r>
            <a:r>
              <a:rPr lang="cs-CZ" sz="2800" dirty="0" smtClean="0"/>
              <a:t> </a:t>
            </a:r>
            <a:r>
              <a:rPr lang="cs-CZ" sz="2800" dirty="0" err="1" smtClean="0"/>
              <a:t>passen</a:t>
            </a:r>
            <a:r>
              <a:rPr lang="cs-CZ" sz="2800" dirty="0" smtClean="0"/>
              <a:t> </a:t>
            </a:r>
            <a:r>
              <a:rPr lang="cs-CZ" sz="2800" dirty="0" err="1" smtClean="0"/>
              <a:t>zu</a:t>
            </a:r>
            <a:r>
              <a:rPr lang="cs-CZ" sz="2800" dirty="0" smtClean="0"/>
              <a:t> </a:t>
            </a:r>
            <a:r>
              <a:rPr lang="cs-CZ" sz="2800" dirty="0" err="1" smtClean="0"/>
              <a:t>welchem</a:t>
            </a:r>
            <a:r>
              <a:rPr lang="cs-CZ" sz="2800" dirty="0" smtClean="0"/>
              <a:t> </a:t>
            </a:r>
            <a:r>
              <a:rPr lang="cs-CZ" sz="2800" dirty="0" err="1" smtClean="0"/>
              <a:t>Bild</a:t>
            </a:r>
            <a:r>
              <a:rPr lang="cs-CZ" sz="2800" dirty="0" smtClean="0"/>
              <a:t>? </a:t>
            </a:r>
            <a:r>
              <a:rPr lang="cs-CZ" sz="2800" dirty="0" err="1" smtClean="0"/>
              <a:t>Ordnen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zu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sagen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dann</a:t>
            </a:r>
            <a:r>
              <a:rPr lang="cs-CZ" sz="2800" dirty="0" smtClean="0"/>
              <a:t> </a:t>
            </a:r>
            <a:r>
              <a:rPr lang="cs-CZ" sz="2800" dirty="0" err="1" smtClean="0"/>
              <a:t>zu</a:t>
            </a:r>
            <a:r>
              <a:rPr lang="cs-CZ" sz="2800" dirty="0" smtClean="0"/>
              <a:t> jedem </a:t>
            </a:r>
            <a:r>
              <a:rPr lang="cs-CZ" sz="2800" dirty="0" err="1" smtClean="0"/>
              <a:t>Bild</a:t>
            </a:r>
            <a:r>
              <a:rPr lang="cs-CZ" sz="2800" dirty="0" smtClean="0"/>
              <a:t> </a:t>
            </a:r>
            <a:r>
              <a:rPr lang="cs-CZ" sz="2800" dirty="0" err="1" smtClean="0"/>
              <a:t>mindestens</a:t>
            </a:r>
            <a:r>
              <a:rPr lang="cs-CZ" sz="2800" dirty="0" smtClean="0"/>
              <a:t> 3 </a:t>
            </a:r>
            <a:r>
              <a:rPr lang="cs-CZ" sz="2800" dirty="0" err="1" smtClean="0"/>
              <a:t>Sätze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(e </a:t>
            </a:r>
            <a:r>
              <a:rPr lang="cs-CZ" sz="2800" dirty="0" err="1" smtClean="0"/>
              <a:t>Bescherung</a:t>
            </a:r>
            <a:r>
              <a:rPr lang="cs-CZ" sz="2800" dirty="0" smtClean="0"/>
              <a:t>, Knecht </a:t>
            </a:r>
            <a:r>
              <a:rPr lang="cs-CZ" sz="2800" dirty="0" err="1" smtClean="0"/>
              <a:t>Ruprecht</a:t>
            </a:r>
            <a:r>
              <a:rPr lang="cs-CZ" sz="2800" dirty="0" smtClean="0"/>
              <a:t>, e </a:t>
            </a:r>
            <a:r>
              <a:rPr lang="cs-CZ" sz="2800" dirty="0" err="1" smtClean="0"/>
              <a:t>Kerzen</a:t>
            </a:r>
            <a:r>
              <a:rPr lang="cs-CZ" sz="2800" dirty="0" smtClean="0"/>
              <a:t>, r </a:t>
            </a:r>
            <a:r>
              <a:rPr lang="cs-CZ" sz="2800" dirty="0" err="1" smtClean="0"/>
              <a:t>Glühwein</a:t>
            </a:r>
            <a:r>
              <a:rPr lang="cs-CZ" sz="2800" dirty="0" smtClean="0"/>
              <a:t>,   r </a:t>
            </a:r>
            <a:r>
              <a:rPr lang="cs-CZ" sz="2800" dirty="0" err="1" smtClean="0"/>
              <a:t>Baumschmuck</a:t>
            </a:r>
            <a:r>
              <a:rPr lang="cs-CZ" sz="2800" dirty="0" smtClean="0"/>
              <a:t>, r </a:t>
            </a:r>
            <a:r>
              <a:rPr lang="cs-CZ" sz="2800" dirty="0" err="1" smtClean="0"/>
              <a:t>Lebkuchen</a:t>
            </a:r>
            <a:r>
              <a:rPr lang="cs-CZ" sz="2800" dirty="0" smtClean="0"/>
              <a:t>, </a:t>
            </a:r>
            <a:r>
              <a:rPr lang="cs-CZ" sz="2800" dirty="0" err="1" smtClean="0"/>
              <a:t>anzünden</a:t>
            </a:r>
            <a:r>
              <a:rPr lang="cs-CZ" sz="2800" dirty="0" smtClean="0"/>
              <a:t>, </a:t>
            </a:r>
            <a:r>
              <a:rPr lang="cs-CZ" sz="2800" dirty="0" err="1" smtClean="0"/>
              <a:t>schmücken</a:t>
            </a:r>
            <a:r>
              <a:rPr lang="cs-CZ" sz="2800" dirty="0" smtClean="0"/>
              <a:t>)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8393"/>
            <a:ext cx="1224342" cy="16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69258"/>
            <a:ext cx="1638654" cy="16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73" y="2870102"/>
            <a:ext cx="1614749" cy="163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0102"/>
            <a:ext cx="2241169" cy="163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Weihnachtsgebäck</a:t>
            </a:r>
            <a:r>
              <a:rPr lang="cs-CZ" dirty="0" smtClean="0"/>
              <a:t> - </a:t>
            </a:r>
            <a:r>
              <a:rPr lang="cs-CZ" dirty="0" err="1" smtClean="0"/>
              <a:t>Zimtsterne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sz="3800" dirty="0" err="1" smtClean="0"/>
              <a:t>Wie</a:t>
            </a:r>
            <a:r>
              <a:rPr lang="cs-CZ" sz="3800" dirty="0" smtClean="0"/>
              <a:t> </a:t>
            </a:r>
            <a:r>
              <a:rPr lang="cs-CZ" sz="3800" dirty="0" err="1" smtClean="0"/>
              <a:t>werden</a:t>
            </a:r>
            <a:r>
              <a:rPr lang="cs-CZ" sz="3800" dirty="0" smtClean="0"/>
              <a:t> </a:t>
            </a:r>
            <a:r>
              <a:rPr lang="cs-CZ" sz="3800" dirty="0" err="1" smtClean="0"/>
              <a:t>sie</a:t>
            </a:r>
            <a:r>
              <a:rPr lang="cs-CZ" sz="3800" dirty="0" smtClean="0"/>
              <a:t> </a:t>
            </a:r>
            <a:r>
              <a:rPr lang="cs-CZ" sz="3800" dirty="0" err="1" smtClean="0"/>
              <a:t>zubereitet</a:t>
            </a:r>
            <a:r>
              <a:rPr lang="cs-CZ" sz="3800" dirty="0" smtClean="0"/>
              <a:t>? (</a:t>
            </a:r>
            <a:r>
              <a:rPr lang="cs-CZ" sz="3800" dirty="0" err="1" smtClean="0"/>
              <a:t>Passivformen</a:t>
            </a:r>
            <a:r>
              <a:rPr lang="cs-CZ" sz="3800" dirty="0" smtClean="0"/>
              <a:t>)</a:t>
            </a:r>
          </a:p>
          <a:p>
            <a:pPr marL="0" indent="0">
              <a:buNone/>
            </a:pPr>
            <a:endParaRPr lang="cs-CZ" sz="3800" dirty="0" smtClean="0"/>
          </a:p>
          <a:p>
            <a:pPr>
              <a:buFontTx/>
              <a:buChar char="-"/>
            </a:pPr>
            <a:r>
              <a:rPr lang="cs-CZ" sz="3800" dirty="0" err="1" smtClean="0"/>
              <a:t>Backofen</a:t>
            </a:r>
            <a:r>
              <a:rPr lang="cs-CZ" sz="3800" dirty="0" smtClean="0"/>
              <a:t> </a:t>
            </a:r>
            <a:r>
              <a:rPr lang="cs-CZ" sz="3800" dirty="0" err="1" smtClean="0"/>
              <a:t>auf</a:t>
            </a:r>
            <a:r>
              <a:rPr lang="cs-CZ" sz="3800" dirty="0" smtClean="0"/>
              <a:t> 160 </a:t>
            </a:r>
            <a:r>
              <a:rPr lang="cs-CZ" sz="3800" dirty="0"/>
              <a:t>°</a:t>
            </a:r>
            <a:r>
              <a:rPr lang="cs-CZ" sz="3800" dirty="0" smtClean="0"/>
              <a:t>C </a:t>
            </a:r>
            <a:r>
              <a:rPr lang="cs-CZ" sz="3800" dirty="0" err="1" smtClean="0"/>
              <a:t>vorheizen</a:t>
            </a:r>
            <a:endParaRPr lang="cs-CZ" sz="3800" dirty="0" smtClean="0"/>
          </a:p>
          <a:p>
            <a:pPr>
              <a:buFontTx/>
              <a:buChar char="-"/>
            </a:pPr>
            <a:r>
              <a:rPr lang="cs-CZ" sz="3800" dirty="0" smtClean="0"/>
              <a:t>5 </a:t>
            </a:r>
            <a:r>
              <a:rPr lang="cs-CZ" sz="3800" dirty="0" err="1" smtClean="0"/>
              <a:t>Eier</a:t>
            </a:r>
            <a:r>
              <a:rPr lang="cs-CZ" sz="3800" dirty="0" smtClean="0"/>
              <a:t> </a:t>
            </a:r>
            <a:r>
              <a:rPr lang="cs-CZ" sz="3800" dirty="0" err="1" smtClean="0"/>
              <a:t>trennen</a:t>
            </a:r>
            <a:r>
              <a:rPr lang="cs-CZ" sz="3800" dirty="0" smtClean="0"/>
              <a:t>, </a:t>
            </a:r>
            <a:r>
              <a:rPr lang="cs-CZ" sz="3800" dirty="0" err="1" smtClean="0"/>
              <a:t>Eiweiße</a:t>
            </a:r>
            <a:r>
              <a:rPr lang="cs-CZ" sz="3800" dirty="0" smtClean="0"/>
              <a:t> </a:t>
            </a:r>
            <a:r>
              <a:rPr lang="cs-CZ" sz="3800" dirty="0" err="1" smtClean="0"/>
              <a:t>steif</a:t>
            </a:r>
            <a:r>
              <a:rPr lang="cs-CZ" sz="3800" dirty="0" smtClean="0"/>
              <a:t> </a:t>
            </a:r>
            <a:r>
              <a:rPr lang="cs-CZ" sz="3800" dirty="0" err="1" smtClean="0"/>
              <a:t>schlagen</a:t>
            </a:r>
            <a:endParaRPr lang="cs-CZ" sz="3800" dirty="0" smtClean="0"/>
          </a:p>
          <a:p>
            <a:pPr>
              <a:buFontTx/>
              <a:buChar char="-"/>
            </a:pPr>
            <a:r>
              <a:rPr lang="cs-CZ" sz="3800" dirty="0" err="1"/>
              <a:t>d</a:t>
            </a:r>
            <a:r>
              <a:rPr lang="cs-CZ" sz="3800" dirty="0" err="1" smtClean="0"/>
              <a:t>arin</a:t>
            </a:r>
            <a:r>
              <a:rPr lang="cs-CZ" sz="3800" dirty="0" smtClean="0"/>
              <a:t> 450 g </a:t>
            </a:r>
            <a:r>
              <a:rPr lang="cs-CZ" sz="3800" dirty="0" err="1" smtClean="0"/>
              <a:t>Puderzucker</a:t>
            </a:r>
            <a:r>
              <a:rPr lang="cs-CZ" sz="3800" dirty="0" smtClean="0"/>
              <a:t> </a:t>
            </a:r>
            <a:r>
              <a:rPr lang="cs-CZ" sz="3800" dirty="0" err="1" smtClean="0"/>
              <a:t>rühren</a:t>
            </a:r>
            <a:r>
              <a:rPr lang="cs-CZ" sz="3800" dirty="0" smtClean="0"/>
              <a:t>, </a:t>
            </a:r>
            <a:r>
              <a:rPr lang="cs-CZ" sz="3800" dirty="0" err="1" smtClean="0"/>
              <a:t>eine</a:t>
            </a:r>
            <a:r>
              <a:rPr lang="cs-CZ" sz="3800" dirty="0" smtClean="0"/>
              <a:t> </a:t>
            </a:r>
            <a:r>
              <a:rPr lang="cs-CZ" sz="3800" dirty="0" err="1" smtClean="0"/>
              <a:t>Tasse</a:t>
            </a:r>
            <a:r>
              <a:rPr lang="cs-CZ" sz="3800" dirty="0" smtClean="0"/>
              <a:t> </a:t>
            </a:r>
            <a:r>
              <a:rPr lang="cs-CZ" sz="3800" dirty="0" err="1" smtClean="0"/>
              <a:t>Eischneemasse</a:t>
            </a:r>
            <a:r>
              <a:rPr lang="cs-CZ" sz="3800" dirty="0" smtClean="0"/>
              <a:t> </a:t>
            </a:r>
            <a:r>
              <a:rPr lang="cs-CZ" sz="3800" dirty="0" err="1" smtClean="0"/>
              <a:t>für</a:t>
            </a:r>
            <a:r>
              <a:rPr lang="cs-CZ" sz="3800" dirty="0" smtClean="0"/>
              <a:t> </a:t>
            </a:r>
            <a:r>
              <a:rPr lang="cs-CZ" sz="3800" dirty="0" err="1" smtClean="0"/>
              <a:t>die</a:t>
            </a:r>
            <a:r>
              <a:rPr lang="cs-CZ" sz="3800" dirty="0" smtClean="0"/>
              <a:t> </a:t>
            </a:r>
            <a:r>
              <a:rPr lang="cs-CZ" sz="3800" dirty="0" err="1" smtClean="0"/>
              <a:t>Glasur</a:t>
            </a:r>
            <a:r>
              <a:rPr lang="cs-CZ" sz="3800" dirty="0" smtClean="0"/>
              <a:t> </a:t>
            </a:r>
            <a:r>
              <a:rPr lang="cs-CZ" sz="3800" dirty="0" err="1" smtClean="0"/>
              <a:t>beiseite</a:t>
            </a:r>
            <a:r>
              <a:rPr lang="cs-CZ" sz="3800" dirty="0" smtClean="0"/>
              <a:t> </a:t>
            </a:r>
            <a:r>
              <a:rPr lang="cs-CZ" sz="3800" dirty="0" err="1" smtClean="0"/>
              <a:t>stellen</a:t>
            </a:r>
            <a:endParaRPr lang="cs-CZ" sz="3800" dirty="0" smtClean="0"/>
          </a:p>
          <a:p>
            <a:pPr>
              <a:buFontTx/>
              <a:buChar char="-"/>
            </a:pPr>
            <a:r>
              <a:rPr lang="cs-CZ" sz="3800" dirty="0" smtClean="0"/>
              <a:t>500 g </a:t>
            </a:r>
            <a:r>
              <a:rPr lang="cs-CZ" sz="3800" dirty="0" err="1" smtClean="0"/>
              <a:t>gemahlene</a:t>
            </a:r>
            <a:r>
              <a:rPr lang="cs-CZ" sz="3800" dirty="0" smtClean="0"/>
              <a:t> </a:t>
            </a:r>
            <a:r>
              <a:rPr lang="cs-CZ" sz="3800" dirty="0" err="1" smtClean="0"/>
              <a:t>Mandeln</a:t>
            </a:r>
            <a:r>
              <a:rPr lang="cs-CZ" sz="3800" dirty="0" smtClean="0"/>
              <a:t>, 2 TL </a:t>
            </a:r>
            <a:r>
              <a:rPr lang="cs-CZ" sz="3800" dirty="0" err="1" smtClean="0"/>
              <a:t>Zimt</a:t>
            </a:r>
            <a:r>
              <a:rPr lang="cs-CZ" sz="3800" dirty="0" smtClean="0"/>
              <a:t> </a:t>
            </a:r>
            <a:r>
              <a:rPr lang="cs-CZ" sz="3800" dirty="0" err="1" smtClean="0"/>
              <a:t>und</a:t>
            </a:r>
            <a:r>
              <a:rPr lang="cs-CZ" sz="3800" dirty="0" smtClean="0"/>
              <a:t> 2 cl </a:t>
            </a:r>
            <a:r>
              <a:rPr lang="cs-CZ" sz="3800" dirty="0" err="1" smtClean="0"/>
              <a:t>Kirschwasser</a:t>
            </a:r>
            <a:r>
              <a:rPr lang="cs-CZ" sz="3800" dirty="0" smtClean="0"/>
              <a:t> </a:t>
            </a:r>
            <a:r>
              <a:rPr lang="cs-CZ" sz="3800" dirty="0" err="1" smtClean="0"/>
              <a:t>unter</a:t>
            </a:r>
            <a:r>
              <a:rPr lang="cs-CZ" sz="3800" dirty="0" smtClean="0"/>
              <a:t> </a:t>
            </a:r>
            <a:r>
              <a:rPr lang="cs-CZ" sz="3800" dirty="0" err="1" smtClean="0"/>
              <a:t>die</a:t>
            </a:r>
            <a:r>
              <a:rPr lang="cs-CZ" sz="3800" dirty="0" smtClean="0"/>
              <a:t> </a:t>
            </a:r>
            <a:r>
              <a:rPr lang="cs-CZ" sz="3800" dirty="0" err="1" smtClean="0"/>
              <a:t>Eischneemasse</a:t>
            </a:r>
            <a:r>
              <a:rPr lang="cs-CZ" sz="3800" dirty="0" smtClean="0"/>
              <a:t> </a:t>
            </a:r>
            <a:r>
              <a:rPr lang="cs-CZ" sz="3800" dirty="0" err="1" smtClean="0"/>
              <a:t>geben</a:t>
            </a:r>
            <a:endParaRPr lang="cs-CZ" sz="3800" dirty="0" smtClean="0"/>
          </a:p>
          <a:p>
            <a:pPr>
              <a:buFontTx/>
              <a:buChar char="-"/>
            </a:pPr>
            <a:r>
              <a:rPr lang="cs-CZ" sz="3800" dirty="0" err="1"/>
              <a:t>a</a:t>
            </a:r>
            <a:r>
              <a:rPr lang="cs-CZ" sz="3800" dirty="0" err="1" smtClean="0"/>
              <a:t>lles</a:t>
            </a:r>
            <a:r>
              <a:rPr lang="cs-CZ" sz="3800" dirty="0" smtClean="0"/>
              <a:t> </a:t>
            </a:r>
            <a:r>
              <a:rPr lang="cs-CZ" sz="3800" dirty="0" err="1" smtClean="0"/>
              <a:t>schnell</a:t>
            </a:r>
            <a:r>
              <a:rPr lang="cs-CZ" sz="3800" dirty="0" smtClean="0"/>
              <a:t> </a:t>
            </a:r>
            <a:r>
              <a:rPr lang="cs-CZ" sz="3800" dirty="0" err="1" smtClean="0"/>
              <a:t>verkneten</a:t>
            </a:r>
            <a:r>
              <a:rPr lang="cs-CZ" sz="3800" dirty="0" smtClean="0"/>
              <a:t> </a:t>
            </a:r>
            <a:r>
              <a:rPr lang="cs-CZ" sz="3800" dirty="0" err="1" smtClean="0"/>
              <a:t>und</a:t>
            </a:r>
            <a:r>
              <a:rPr lang="cs-CZ" sz="3800" dirty="0" smtClean="0"/>
              <a:t> den </a:t>
            </a:r>
            <a:r>
              <a:rPr lang="cs-CZ" sz="3800" dirty="0" err="1" smtClean="0"/>
              <a:t>Teig</a:t>
            </a:r>
            <a:r>
              <a:rPr lang="cs-CZ" sz="3800" dirty="0" smtClean="0"/>
              <a:t> </a:t>
            </a:r>
            <a:r>
              <a:rPr lang="cs-CZ" sz="3800" dirty="0" err="1" smtClean="0"/>
              <a:t>für</a:t>
            </a:r>
            <a:r>
              <a:rPr lang="cs-CZ" sz="3800" dirty="0" smtClean="0"/>
              <a:t> </a:t>
            </a:r>
            <a:r>
              <a:rPr lang="cs-CZ" sz="3800" dirty="0" err="1" smtClean="0"/>
              <a:t>eine</a:t>
            </a:r>
            <a:r>
              <a:rPr lang="cs-CZ" sz="3800" dirty="0" smtClean="0"/>
              <a:t> </a:t>
            </a:r>
            <a:r>
              <a:rPr lang="cs-CZ" sz="3800" dirty="0" err="1" smtClean="0"/>
              <a:t>Stunde</a:t>
            </a:r>
            <a:r>
              <a:rPr lang="cs-CZ" sz="3800" dirty="0" smtClean="0"/>
              <a:t> in den </a:t>
            </a:r>
            <a:r>
              <a:rPr lang="cs-CZ" sz="3800" dirty="0" err="1" smtClean="0"/>
              <a:t>Kühlschrank</a:t>
            </a:r>
            <a:r>
              <a:rPr lang="cs-CZ" sz="3800" dirty="0" smtClean="0"/>
              <a:t> </a:t>
            </a:r>
            <a:r>
              <a:rPr lang="cs-CZ" sz="3800" dirty="0" err="1" smtClean="0"/>
              <a:t>stellen</a:t>
            </a:r>
            <a:endParaRPr lang="cs-CZ" sz="3800" dirty="0" smtClean="0"/>
          </a:p>
          <a:p>
            <a:pPr>
              <a:buFontTx/>
              <a:buChar char="-"/>
            </a:pPr>
            <a:r>
              <a:rPr lang="cs-CZ" sz="3800" dirty="0"/>
              <a:t>d</a:t>
            </a:r>
            <a:r>
              <a:rPr lang="cs-CZ" sz="3800" dirty="0" smtClean="0"/>
              <a:t>en </a:t>
            </a:r>
            <a:r>
              <a:rPr lang="cs-CZ" sz="3800" dirty="0" err="1" smtClean="0"/>
              <a:t>Teig</a:t>
            </a:r>
            <a:r>
              <a:rPr lang="cs-CZ" sz="3800" dirty="0" smtClean="0"/>
              <a:t> cca. 4 mm </a:t>
            </a:r>
            <a:r>
              <a:rPr lang="cs-CZ" sz="3800" dirty="0" err="1" smtClean="0"/>
              <a:t>ausrollen</a:t>
            </a:r>
            <a:r>
              <a:rPr lang="cs-CZ" sz="3800" dirty="0" smtClean="0"/>
              <a:t>, </a:t>
            </a:r>
            <a:r>
              <a:rPr lang="cs-CZ" sz="3800" dirty="0" err="1" smtClean="0"/>
              <a:t>Sterne</a:t>
            </a:r>
            <a:r>
              <a:rPr lang="cs-CZ" sz="3800" dirty="0" smtClean="0"/>
              <a:t> </a:t>
            </a:r>
            <a:r>
              <a:rPr lang="cs-CZ" sz="3800" dirty="0" err="1" smtClean="0"/>
              <a:t>ausstechen</a:t>
            </a:r>
            <a:r>
              <a:rPr lang="cs-CZ" sz="3800" dirty="0" smtClean="0"/>
              <a:t> </a:t>
            </a:r>
            <a:r>
              <a:rPr lang="cs-CZ" sz="3800" dirty="0" err="1" smtClean="0"/>
              <a:t>und</a:t>
            </a:r>
            <a:r>
              <a:rPr lang="cs-CZ" sz="3800" dirty="0" smtClean="0"/>
              <a:t> </a:t>
            </a:r>
            <a:r>
              <a:rPr lang="cs-CZ" sz="3800" dirty="0" err="1" smtClean="0"/>
              <a:t>mit</a:t>
            </a:r>
            <a:r>
              <a:rPr lang="cs-CZ" sz="3800" dirty="0" smtClean="0"/>
              <a:t> der </a:t>
            </a:r>
            <a:r>
              <a:rPr lang="cs-CZ" sz="3800" dirty="0" err="1" smtClean="0"/>
              <a:t>Glasur</a:t>
            </a:r>
            <a:r>
              <a:rPr lang="cs-CZ" sz="3800" dirty="0" smtClean="0"/>
              <a:t> </a:t>
            </a:r>
            <a:r>
              <a:rPr lang="cs-CZ" sz="3800" dirty="0" err="1" smtClean="0"/>
              <a:t>überziehen</a:t>
            </a:r>
            <a:r>
              <a:rPr lang="cs-CZ" sz="3800" dirty="0" smtClean="0"/>
              <a:t>, </a:t>
            </a:r>
            <a:r>
              <a:rPr lang="cs-CZ" sz="3800" dirty="0" err="1" smtClean="0"/>
              <a:t>auf</a:t>
            </a:r>
            <a:r>
              <a:rPr lang="cs-CZ" sz="3800" dirty="0" smtClean="0"/>
              <a:t> </a:t>
            </a:r>
            <a:r>
              <a:rPr lang="cs-CZ" sz="3800" dirty="0" err="1" smtClean="0"/>
              <a:t>einem</a:t>
            </a:r>
            <a:r>
              <a:rPr lang="cs-CZ" sz="3800" dirty="0" smtClean="0"/>
              <a:t> </a:t>
            </a:r>
            <a:r>
              <a:rPr lang="cs-CZ" sz="3800" dirty="0" err="1" smtClean="0"/>
              <a:t>Backblech</a:t>
            </a:r>
            <a:r>
              <a:rPr lang="cs-CZ" sz="3800" dirty="0" smtClean="0"/>
              <a:t> </a:t>
            </a:r>
            <a:r>
              <a:rPr lang="cs-CZ" sz="3800" dirty="0" err="1" smtClean="0"/>
              <a:t>über</a:t>
            </a:r>
            <a:r>
              <a:rPr lang="cs-CZ" sz="3800" dirty="0" smtClean="0"/>
              <a:t> </a:t>
            </a:r>
            <a:r>
              <a:rPr lang="cs-CZ" sz="3800" dirty="0" err="1" smtClean="0"/>
              <a:t>Nacht</a:t>
            </a:r>
            <a:r>
              <a:rPr lang="cs-CZ" sz="3800" dirty="0" smtClean="0"/>
              <a:t> </a:t>
            </a:r>
            <a:r>
              <a:rPr lang="cs-CZ" sz="3800" dirty="0" err="1" smtClean="0"/>
              <a:t>trocknen</a:t>
            </a:r>
            <a:r>
              <a:rPr lang="cs-CZ" sz="3800" dirty="0" smtClean="0"/>
              <a:t> </a:t>
            </a:r>
          </a:p>
          <a:p>
            <a:pPr>
              <a:buFontTx/>
              <a:buChar char="-"/>
            </a:pPr>
            <a:r>
              <a:rPr lang="cs-CZ" sz="3800" dirty="0" err="1"/>
              <a:t>i</a:t>
            </a:r>
            <a:r>
              <a:rPr lang="cs-CZ" sz="3800" dirty="0" err="1" smtClean="0"/>
              <a:t>m</a:t>
            </a:r>
            <a:r>
              <a:rPr lang="cs-CZ" sz="3800" dirty="0" smtClean="0"/>
              <a:t> </a:t>
            </a:r>
            <a:r>
              <a:rPr lang="cs-CZ" sz="3800" dirty="0" err="1" smtClean="0"/>
              <a:t>vorgeheizten</a:t>
            </a:r>
            <a:r>
              <a:rPr lang="cs-CZ" sz="3800" dirty="0" smtClean="0"/>
              <a:t> </a:t>
            </a:r>
            <a:r>
              <a:rPr lang="cs-CZ" sz="3800" dirty="0" err="1" smtClean="0"/>
              <a:t>Backofen</a:t>
            </a:r>
            <a:r>
              <a:rPr lang="cs-CZ" sz="3800" dirty="0" smtClean="0"/>
              <a:t> 8 </a:t>
            </a:r>
            <a:r>
              <a:rPr lang="cs-CZ" sz="3800" dirty="0" err="1" smtClean="0"/>
              <a:t>Minuten</a:t>
            </a:r>
            <a:r>
              <a:rPr lang="cs-CZ" sz="3800" dirty="0" smtClean="0"/>
              <a:t> </a:t>
            </a:r>
            <a:r>
              <a:rPr lang="cs-CZ" sz="3800" dirty="0" err="1" smtClean="0"/>
              <a:t>backen</a:t>
            </a:r>
            <a:endParaRPr lang="cs-CZ" sz="3800" dirty="0" smtClean="0"/>
          </a:p>
          <a:p>
            <a:pPr lvl="1">
              <a:buFontTx/>
              <a:buChar char="-"/>
            </a:pPr>
            <a:endParaRPr lang="cs-CZ" sz="3400" dirty="0" smtClean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6792"/>
            <a:ext cx="1368152" cy="1300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3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497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err="1" smtClean="0"/>
              <a:t>Zuerst</a:t>
            </a:r>
            <a:r>
              <a:rPr lang="cs-CZ" sz="2800" dirty="0" smtClean="0"/>
              <a:t> </a:t>
            </a:r>
            <a:r>
              <a:rPr lang="cs-CZ" sz="2800" dirty="0" err="1" smtClean="0"/>
              <a:t>wird</a:t>
            </a:r>
            <a:r>
              <a:rPr lang="cs-CZ" sz="2800" dirty="0" smtClean="0"/>
              <a:t> der </a:t>
            </a:r>
            <a:r>
              <a:rPr lang="cs-CZ" sz="2800" dirty="0" err="1" smtClean="0"/>
              <a:t>Backofen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 160 °C </a:t>
            </a:r>
            <a:r>
              <a:rPr lang="cs-CZ" sz="2800" dirty="0" err="1" smtClean="0"/>
              <a:t>vorgeheizt</a:t>
            </a:r>
            <a:r>
              <a:rPr lang="cs-CZ" sz="2800" dirty="0" smtClean="0"/>
              <a:t>. </a:t>
            </a:r>
            <a:r>
              <a:rPr lang="cs-CZ" sz="2800" dirty="0" err="1" smtClean="0"/>
              <a:t>Dann</a:t>
            </a:r>
            <a:r>
              <a:rPr lang="cs-CZ" sz="2800" dirty="0" smtClean="0"/>
              <a:t> </a:t>
            </a:r>
            <a:r>
              <a:rPr lang="cs-CZ" sz="2800" dirty="0" err="1" smtClean="0"/>
              <a:t>werden</a:t>
            </a:r>
            <a:r>
              <a:rPr lang="cs-CZ" sz="2800" dirty="0" smtClean="0"/>
              <a:t> 5 </a:t>
            </a:r>
            <a:r>
              <a:rPr lang="cs-CZ" sz="2800" dirty="0" err="1" smtClean="0"/>
              <a:t>Eier</a:t>
            </a:r>
            <a:r>
              <a:rPr lang="cs-CZ" sz="2800" dirty="0" smtClean="0"/>
              <a:t> </a:t>
            </a:r>
            <a:r>
              <a:rPr lang="cs-CZ" sz="2800" dirty="0" err="1" smtClean="0"/>
              <a:t>getrennt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Eiweiße</a:t>
            </a:r>
            <a:r>
              <a:rPr lang="cs-CZ" sz="2800" dirty="0" smtClean="0"/>
              <a:t> </a:t>
            </a:r>
            <a:r>
              <a:rPr lang="cs-CZ" sz="2800" dirty="0" err="1" smtClean="0"/>
              <a:t>steif</a:t>
            </a:r>
            <a:r>
              <a:rPr lang="cs-CZ" sz="2800" dirty="0" smtClean="0"/>
              <a:t> </a:t>
            </a:r>
            <a:r>
              <a:rPr lang="cs-CZ" sz="2800" dirty="0" err="1" smtClean="0"/>
              <a:t>geschlagen</a:t>
            </a:r>
            <a:r>
              <a:rPr lang="cs-CZ" sz="2800" dirty="0" smtClean="0"/>
              <a:t>. Darin </a:t>
            </a:r>
            <a:r>
              <a:rPr lang="cs-CZ" sz="2800" dirty="0" err="1" smtClean="0"/>
              <a:t>werden</a:t>
            </a:r>
            <a:r>
              <a:rPr lang="cs-CZ" sz="2800" dirty="0" smtClean="0"/>
              <a:t> 450 g </a:t>
            </a:r>
            <a:r>
              <a:rPr lang="cs-CZ" sz="2800" dirty="0" err="1" smtClean="0"/>
              <a:t>Puderzucker</a:t>
            </a:r>
            <a:r>
              <a:rPr lang="cs-CZ" sz="2800" dirty="0" smtClean="0"/>
              <a:t> </a:t>
            </a:r>
            <a:r>
              <a:rPr lang="cs-CZ" sz="2800" dirty="0" err="1" smtClean="0"/>
              <a:t>gerührt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eine</a:t>
            </a:r>
            <a:r>
              <a:rPr lang="cs-CZ" sz="2800" dirty="0" smtClean="0"/>
              <a:t> </a:t>
            </a:r>
            <a:r>
              <a:rPr lang="cs-CZ" sz="2800" dirty="0" err="1" smtClean="0"/>
              <a:t>Tasse</a:t>
            </a:r>
            <a:r>
              <a:rPr lang="cs-CZ" sz="2800" dirty="0" smtClean="0"/>
              <a:t> </a:t>
            </a:r>
            <a:r>
              <a:rPr lang="cs-CZ" sz="2800" dirty="0" err="1" smtClean="0"/>
              <a:t>Eischneemasse</a:t>
            </a:r>
            <a:r>
              <a:rPr lang="cs-CZ" sz="2800" dirty="0" smtClean="0"/>
              <a:t> </a:t>
            </a:r>
            <a:r>
              <a:rPr lang="cs-CZ" sz="2800" dirty="0" err="1" smtClean="0"/>
              <a:t>wird</a:t>
            </a:r>
            <a:r>
              <a:rPr lang="cs-CZ" sz="2800" dirty="0" smtClean="0"/>
              <a:t> </a:t>
            </a:r>
            <a:r>
              <a:rPr lang="cs-CZ" sz="2800" dirty="0" err="1" smtClean="0"/>
              <a:t>für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Glasur</a:t>
            </a:r>
            <a:r>
              <a:rPr lang="cs-CZ" sz="2800" dirty="0" smtClean="0"/>
              <a:t> </a:t>
            </a:r>
            <a:r>
              <a:rPr lang="cs-CZ" sz="2800" dirty="0" err="1" smtClean="0"/>
              <a:t>beiseite</a:t>
            </a:r>
            <a:r>
              <a:rPr lang="cs-CZ" sz="2800" dirty="0" smtClean="0"/>
              <a:t> </a:t>
            </a:r>
            <a:r>
              <a:rPr lang="cs-CZ" sz="2800" dirty="0" err="1" smtClean="0"/>
              <a:t>gestellt</a:t>
            </a:r>
            <a:r>
              <a:rPr lang="cs-CZ" sz="2800" dirty="0" smtClean="0"/>
              <a:t>. </a:t>
            </a:r>
            <a:r>
              <a:rPr lang="cs-CZ" sz="2800" dirty="0" err="1" smtClean="0"/>
              <a:t>Danach</a:t>
            </a:r>
            <a:r>
              <a:rPr lang="cs-CZ" sz="2800" dirty="0" smtClean="0"/>
              <a:t> </a:t>
            </a:r>
            <a:r>
              <a:rPr lang="cs-CZ" sz="2800" dirty="0" err="1" smtClean="0"/>
              <a:t>werden</a:t>
            </a:r>
            <a:r>
              <a:rPr lang="cs-CZ" sz="2800" dirty="0" smtClean="0"/>
              <a:t> 500 g </a:t>
            </a:r>
            <a:r>
              <a:rPr lang="cs-CZ" sz="2800" dirty="0" err="1" smtClean="0"/>
              <a:t>gemahlene</a:t>
            </a:r>
            <a:r>
              <a:rPr lang="cs-CZ" sz="2800" dirty="0" smtClean="0"/>
              <a:t> </a:t>
            </a:r>
            <a:r>
              <a:rPr lang="cs-CZ" sz="2800" dirty="0" err="1" smtClean="0"/>
              <a:t>Mandeln</a:t>
            </a:r>
            <a:r>
              <a:rPr lang="cs-CZ" sz="2800" dirty="0" smtClean="0"/>
              <a:t>, 2 TL </a:t>
            </a:r>
            <a:r>
              <a:rPr lang="cs-CZ" sz="2800" dirty="0" err="1" smtClean="0"/>
              <a:t>Zimt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2 cl </a:t>
            </a:r>
            <a:r>
              <a:rPr lang="cs-CZ" sz="2800" dirty="0" err="1" smtClean="0"/>
              <a:t>Kirschwasser</a:t>
            </a:r>
            <a:r>
              <a:rPr lang="cs-CZ" sz="2800" dirty="0" smtClean="0"/>
              <a:t> </a:t>
            </a:r>
            <a:r>
              <a:rPr lang="cs-CZ" sz="2800" dirty="0" err="1" smtClean="0"/>
              <a:t>unter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Eischneemasse</a:t>
            </a:r>
            <a:r>
              <a:rPr lang="cs-CZ" sz="2800" dirty="0" smtClean="0"/>
              <a:t> </a:t>
            </a:r>
            <a:r>
              <a:rPr lang="cs-CZ" sz="2800" dirty="0" err="1" smtClean="0"/>
              <a:t>gegeben</a:t>
            </a:r>
            <a:r>
              <a:rPr lang="cs-CZ" sz="2800" dirty="0" smtClean="0"/>
              <a:t>. </a:t>
            </a:r>
            <a:r>
              <a:rPr lang="cs-CZ" sz="2800" dirty="0" err="1" smtClean="0"/>
              <a:t>Alles</a:t>
            </a:r>
            <a:r>
              <a:rPr lang="cs-CZ" sz="2800" dirty="0" smtClean="0"/>
              <a:t> </a:t>
            </a:r>
            <a:r>
              <a:rPr lang="cs-CZ" sz="2800" dirty="0" err="1" smtClean="0"/>
              <a:t>wird</a:t>
            </a:r>
            <a:r>
              <a:rPr lang="cs-CZ" sz="2800" dirty="0" smtClean="0"/>
              <a:t> </a:t>
            </a:r>
            <a:r>
              <a:rPr lang="cs-CZ" sz="2800" dirty="0" err="1" smtClean="0"/>
              <a:t>schnell</a:t>
            </a:r>
            <a:r>
              <a:rPr lang="cs-CZ" sz="2800" dirty="0" smtClean="0"/>
              <a:t> </a:t>
            </a:r>
            <a:r>
              <a:rPr lang="cs-CZ" sz="2800" dirty="0" err="1" smtClean="0"/>
              <a:t>verknetet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anschließlich</a:t>
            </a:r>
            <a:r>
              <a:rPr lang="cs-CZ" sz="2800" dirty="0" smtClean="0"/>
              <a:t> </a:t>
            </a:r>
            <a:r>
              <a:rPr lang="cs-CZ" sz="2800" dirty="0" err="1" smtClean="0"/>
              <a:t>wird</a:t>
            </a:r>
            <a:r>
              <a:rPr lang="cs-CZ" sz="2800" dirty="0" smtClean="0"/>
              <a:t> der </a:t>
            </a:r>
            <a:r>
              <a:rPr lang="cs-CZ" sz="2800" dirty="0" err="1" smtClean="0"/>
              <a:t>Teig</a:t>
            </a:r>
            <a:r>
              <a:rPr lang="cs-CZ" sz="2800" dirty="0" smtClean="0"/>
              <a:t> </a:t>
            </a:r>
            <a:r>
              <a:rPr lang="cs-CZ" sz="2800" dirty="0" err="1" smtClean="0"/>
              <a:t>für</a:t>
            </a:r>
            <a:r>
              <a:rPr lang="cs-CZ" sz="2800" dirty="0" smtClean="0"/>
              <a:t> </a:t>
            </a:r>
            <a:r>
              <a:rPr lang="cs-CZ" sz="2800" dirty="0" err="1" smtClean="0"/>
              <a:t>eine</a:t>
            </a:r>
            <a:r>
              <a:rPr lang="cs-CZ" sz="2800" dirty="0" smtClean="0"/>
              <a:t> </a:t>
            </a:r>
            <a:r>
              <a:rPr lang="cs-CZ" sz="2800" dirty="0" err="1" smtClean="0"/>
              <a:t>Stunde</a:t>
            </a:r>
            <a:r>
              <a:rPr lang="cs-CZ" sz="2800" dirty="0" smtClean="0"/>
              <a:t> in den </a:t>
            </a:r>
            <a:r>
              <a:rPr lang="cs-CZ" sz="2800" dirty="0" err="1" smtClean="0"/>
              <a:t>Kühlschrank</a:t>
            </a:r>
            <a:r>
              <a:rPr lang="cs-CZ" sz="2800" dirty="0" smtClean="0"/>
              <a:t> </a:t>
            </a:r>
            <a:r>
              <a:rPr lang="cs-CZ" sz="2800" dirty="0" err="1" smtClean="0"/>
              <a:t>gestellt</a:t>
            </a:r>
            <a:r>
              <a:rPr lang="cs-CZ" sz="2800" dirty="0" smtClean="0"/>
              <a:t>. </a:t>
            </a:r>
            <a:r>
              <a:rPr lang="cs-CZ" sz="2800" dirty="0" err="1" smtClean="0"/>
              <a:t>Danach</a:t>
            </a:r>
            <a:r>
              <a:rPr lang="cs-CZ" sz="2800" dirty="0" smtClean="0"/>
              <a:t> </a:t>
            </a:r>
            <a:r>
              <a:rPr lang="cs-CZ" sz="2800" dirty="0" err="1" smtClean="0"/>
              <a:t>wird</a:t>
            </a:r>
            <a:r>
              <a:rPr lang="cs-CZ" sz="2800" dirty="0" smtClean="0"/>
              <a:t> der </a:t>
            </a:r>
            <a:r>
              <a:rPr lang="cs-CZ" sz="2800" dirty="0" err="1" smtClean="0"/>
              <a:t>Teig</a:t>
            </a:r>
            <a:r>
              <a:rPr lang="cs-CZ" sz="2800" dirty="0" smtClean="0"/>
              <a:t> cca. 4 mm </a:t>
            </a:r>
            <a:r>
              <a:rPr lang="cs-CZ" sz="2800" dirty="0" err="1" smtClean="0"/>
              <a:t>ausgerollt</a:t>
            </a:r>
            <a:r>
              <a:rPr lang="cs-CZ" sz="2800" dirty="0" smtClean="0"/>
              <a:t>,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Sterne</a:t>
            </a:r>
            <a:r>
              <a:rPr lang="cs-CZ" sz="2800" dirty="0" smtClean="0"/>
              <a:t> </a:t>
            </a:r>
            <a:r>
              <a:rPr lang="cs-CZ" sz="2800" dirty="0" err="1" smtClean="0"/>
              <a:t>werden</a:t>
            </a:r>
            <a:r>
              <a:rPr lang="cs-CZ" sz="2800" dirty="0" smtClean="0"/>
              <a:t> </a:t>
            </a:r>
            <a:r>
              <a:rPr lang="cs-CZ" sz="2800" dirty="0" err="1" smtClean="0"/>
              <a:t>ausgestochen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</a:t>
            </a:r>
            <a:r>
              <a:rPr lang="cs-CZ" sz="2800" dirty="0" err="1" smtClean="0"/>
              <a:t>Glasur</a:t>
            </a:r>
            <a:r>
              <a:rPr lang="cs-CZ" sz="2800" dirty="0" smtClean="0"/>
              <a:t> </a:t>
            </a:r>
            <a:r>
              <a:rPr lang="cs-CZ" sz="2800" dirty="0" err="1" smtClean="0"/>
              <a:t>überzogen</a:t>
            </a:r>
            <a:r>
              <a:rPr lang="cs-CZ" sz="2800" dirty="0" smtClean="0"/>
              <a:t>. </a:t>
            </a:r>
            <a:r>
              <a:rPr lang="cs-CZ" sz="2800" dirty="0" err="1" smtClean="0"/>
              <a:t>Über</a:t>
            </a:r>
            <a:r>
              <a:rPr lang="cs-CZ" sz="2800" dirty="0" smtClean="0"/>
              <a:t> </a:t>
            </a:r>
            <a:r>
              <a:rPr lang="cs-CZ" sz="2800" dirty="0" err="1" smtClean="0"/>
              <a:t>Nacht</a:t>
            </a:r>
            <a:r>
              <a:rPr lang="cs-CZ" sz="2800" dirty="0" smtClean="0"/>
              <a:t> </a:t>
            </a:r>
            <a:r>
              <a:rPr lang="cs-CZ" sz="2800" dirty="0" err="1" smtClean="0"/>
              <a:t>werden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 </a:t>
            </a:r>
            <a:r>
              <a:rPr lang="cs-CZ" sz="2800" dirty="0" err="1" smtClean="0"/>
              <a:t>einem</a:t>
            </a:r>
            <a:r>
              <a:rPr lang="cs-CZ" sz="2800" dirty="0" smtClean="0"/>
              <a:t> </a:t>
            </a:r>
            <a:r>
              <a:rPr lang="cs-CZ" sz="2800" dirty="0" err="1" smtClean="0"/>
              <a:t>Backblech</a:t>
            </a:r>
            <a:r>
              <a:rPr lang="cs-CZ" sz="2800" dirty="0" smtClean="0"/>
              <a:t> </a:t>
            </a:r>
            <a:r>
              <a:rPr lang="cs-CZ" sz="2800" dirty="0" err="1" smtClean="0"/>
              <a:t>getrocknet</a:t>
            </a:r>
            <a:r>
              <a:rPr lang="cs-CZ" sz="2800" dirty="0" smtClean="0"/>
              <a:t>. </a:t>
            </a:r>
            <a:r>
              <a:rPr lang="cs-CZ" sz="2800" dirty="0" err="1" smtClean="0"/>
              <a:t>Am</a:t>
            </a:r>
            <a:r>
              <a:rPr lang="cs-CZ" sz="2800" dirty="0" smtClean="0"/>
              <a:t> </a:t>
            </a:r>
            <a:r>
              <a:rPr lang="cs-CZ" sz="2800" dirty="0" err="1" smtClean="0"/>
              <a:t>nächsten</a:t>
            </a:r>
            <a:r>
              <a:rPr lang="cs-CZ" sz="2800" dirty="0" smtClean="0"/>
              <a:t> </a:t>
            </a:r>
            <a:r>
              <a:rPr lang="cs-CZ" sz="2800" dirty="0" err="1" smtClean="0"/>
              <a:t>Tag</a:t>
            </a:r>
            <a:r>
              <a:rPr lang="cs-CZ" sz="2800" dirty="0" smtClean="0"/>
              <a:t> </a:t>
            </a:r>
            <a:r>
              <a:rPr lang="cs-CZ" sz="2800" dirty="0" err="1" smtClean="0"/>
              <a:t>werden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schließlich</a:t>
            </a:r>
            <a:r>
              <a:rPr lang="cs-CZ" sz="2800" dirty="0" smtClean="0"/>
              <a:t> </a:t>
            </a:r>
            <a:r>
              <a:rPr lang="cs-CZ" sz="2800" dirty="0" err="1" smtClean="0"/>
              <a:t>im</a:t>
            </a:r>
            <a:r>
              <a:rPr lang="cs-CZ" sz="2800" dirty="0" smtClean="0"/>
              <a:t> </a:t>
            </a:r>
            <a:r>
              <a:rPr lang="cs-CZ" sz="2800" dirty="0" err="1" smtClean="0"/>
              <a:t>vorgeheizten</a:t>
            </a:r>
            <a:r>
              <a:rPr lang="cs-CZ" sz="2800" dirty="0" smtClean="0"/>
              <a:t> </a:t>
            </a:r>
            <a:r>
              <a:rPr lang="cs-CZ" sz="2800" dirty="0" err="1" smtClean="0"/>
              <a:t>Backofen</a:t>
            </a:r>
            <a:r>
              <a:rPr lang="cs-CZ" sz="2800" dirty="0" smtClean="0"/>
              <a:t> 8 </a:t>
            </a:r>
            <a:r>
              <a:rPr lang="cs-CZ" sz="2800" dirty="0" err="1" smtClean="0"/>
              <a:t>Minuten</a:t>
            </a:r>
            <a:r>
              <a:rPr lang="cs-CZ" sz="2800" dirty="0" smtClean="0"/>
              <a:t> </a:t>
            </a:r>
            <a:r>
              <a:rPr lang="cs-CZ" sz="2800" dirty="0" err="1" smtClean="0"/>
              <a:t>gebacken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4239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Frankfurter</a:t>
            </a:r>
            <a:r>
              <a:rPr lang="cs-CZ" dirty="0" smtClean="0"/>
              <a:t> </a:t>
            </a:r>
            <a:r>
              <a:rPr lang="cs-CZ" dirty="0" err="1" smtClean="0"/>
              <a:t>Weihnachtsmarkt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 smtClean="0"/>
              <a:t>Ergänzen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die</a:t>
            </a:r>
            <a:r>
              <a:rPr lang="cs-CZ" sz="2800" dirty="0" smtClean="0"/>
              <a:t> </a:t>
            </a:r>
            <a:r>
              <a:rPr lang="cs-CZ" sz="2800" dirty="0" err="1" smtClean="0"/>
              <a:t>fehlenden</a:t>
            </a:r>
            <a:r>
              <a:rPr lang="cs-CZ" sz="2800" dirty="0" smtClean="0"/>
              <a:t> </a:t>
            </a:r>
            <a:r>
              <a:rPr lang="cs-CZ" sz="2800" dirty="0" err="1" smtClean="0"/>
              <a:t>Wörter</a:t>
            </a:r>
            <a:r>
              <a:rPr lang="cs-CZ" sz="2800" dirty="0" smtClean="0"/>
              <a:t>:</a:t>
            </a:r>
          </a:p>
          <a:p>
            <a:pPr marL="0" indent="0">
              <a:buNone/>
            </a:pPr>
            <a:r>
              <a:rPr lang="cs-CZ" sz="2800" dirty="0" err="1" smtClean="0"/>
              <a:t>Begleitet</a:t>
            </a:r>
            <a:r>
              <a:rPr lang="cs-CZ" sz="2800" dirty="0" smtClean="0"/>
              <a:t> </a:t>
            </a:r>
            <a:r>
              <a:rPr lang="cs-CZ" sz="2800" dirty="0" err="1" smtClean="0"/>
              <a:t>vom</a:t>
            </a:r>
            <a:r>
              <a:rPr lang="cs-CZ" sz="2800" dirty="0" smtClean="0"/>
              <a:t> …. </a:t>
            </a:r>
            <a:r>
              <a:rPr lang="cs-CZ" sz="2800" dirty="0" err="1" smtClean="0"/>
              <a:t>gebrannter</a:t>
            </a:r>
            <a:r>
              <a:rPr lang="cs-CZ" sz="2800" dirty="0" smtClean="0"/>
              <a:t> </a:t>
            </a:r>
            <a:r>
              <a:rPr lang="cs-CZ" sz="2800" dirty="0" err="1" smtClean="0"/>
              <a:t>Mandeln</a:t>
            </a:r>
            <a:r>
              <a:rPr lang="cs-CZ" sz="2800" dirty="0" smtClean="0"/>
              <a:t> </a:t>
            </a:r>
            <a:r>
              <a:rPr lang="cs-CZ" sz="2800" dirty="0" err="1" smtClean="0"/>
              <a:t>lernen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Frankfurter</a:t>
            </a:r>
            <a:r>
              <a:rPr lang="cs-CZ" sz="2800" dirty="0" smtClean="0"/>
              <a:t> </a:t>
            </a:r>
            <a:r>
              <a:rPr lang="cs-CZ" sz="2800" dirty="0" err="1" smtClean="0"/>
              <a:t>Weihnachtsmarkt</a:t>
            </a:r>
            <a:r>
              <a:rPr lang="cs-CZ" sz="2800" dirty="0"/>
              <a:t> </a:t>
            </a:r>
            <a:r>
              <a:rPr lang="cs-CZ" sz="2800" dirty="0" smtClean="0"/>
              <a:t>...... .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erfahren</a:t>
            </a:r>
            <a:r>
              <a:rPr lang="cs-CZ" sz="2800" dirty="0" smtClean="0"/>
              <a:t> </a:t>
            </a:r>
            <a:r>
              <a:rPr lang="cs-CZ" sz="2800" dirty="0" err="1" smtClean="0"/>
              <a:t>Geschichten</a:t>
            </a:r>
            <a:r>
              <a:rPr lang="cs-CZ" sz="2800" dirty="0"/>
              <a:t> </a:t>
            </a:r>
            <a:r>
              <a:rPr lang="cs-CZ" sz="2800" dirty="0" smtClean="0"/>
              <a:t>.... </a:t>
            </a:r>
            <a:r>
              <a:rPr lang="cs-CZ" sz="2800" dirty="0" err="1"/>
              <a:t>d</a:t>
            </a:r>
            <a:r>
              <a:rPr lang="cs-CZ" sz="2800" dirty="0" err="1" smtClean="0"/>
              <a:t>as</a:t>
            </a:r>
            <a:r>
              <a:rPr lang="cs-CZ" sz="2800" dirty="0" smtClean="0"/>
              <a:t> </a:t>
            </a:r>
            <a:r>
              <a:rPr lang="cs-CZ" sz="2800" dirty="0" err="1" smtClean="0"/>
              <a:t>historische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</a:t>
            </a:r>
            <a:r>
              <a:rPr lang="cs-CZ" sz="2800" dirty="0" err="1" smtClean="0"/>
              <a:t>moderne</a:t>
            </a:r>
            <a:r>
              <a:rPr lang="cs-CZ" sz="2800" dirty="0" smtClean="0"/>
              <a:t> Frankfurt.</a:t>
            </a:r>
          </a:p>
          <a:p>
            <a:pPr marL="0" indent="0">
              <a:buNone/>
            </a:pPr>
            <a:r>
              <a:rPr lang="cs-CZ" sz="2800" dirty="0" err="1" smtClean="0"/>
              <a:t>Einen</a:t>
            </a:r>
            <a:r>
              <a:rPr lang="cs-CZ" sz="2800" dirty="0" smtClean="0"/>
              <a:t> </a:t>
            </a:r>
            <a:r>
              <a:rPr lang="cs-CZ" sz="2800" dirty="0" err="1" smtClean="0"/>
              <a:t>schönen</a:t>
            </a:r>
            <a:r>
              <a:rPr lang="cs-CZ" sz="2800" dirty="0"/>
              <a:t> </a:t>
            </a:r>
            <a:r>
              <a:rPr lang="cs-CZ" sz="2800" dirty="0" smtClean="0"/>
              <a:t>..... </a:t>
            </a:r>
            <a:r>
              <a:rPr lang="cs-CZ" sz="2800" dirty="0" err="1"/>
              <a:t>g</a:t>
            </a:r>
            <a:r>
              <a:rPr lang="cs-CZ" sz="2800" dirty="0" err="1" smtClean="0"/>
              <a:t>enießen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von der </a:t>
            </a:r>
            <a:r>
              <a:rPr lang="cs-CZ" sz="2800" dirty="0" err="1" smtClean="0"/>
              <a:t>Nikolaikirche</a:t>
            </a:r>
            <a:r>
              <a:rPr lang="cs-CZ" sz="2800" dirty="0" smtClean="0"/>
              <a:t>. </a:t>
            </a:r>
            <a:r>
              <a:rPr lang="cs-CZ" sz="2800" dirty="0" err="1" smtClean="0"/>
              <a:t>Anschließend</a:t>
            </a:r>
            <a:r>
              <a:rPr lang="cs-CZ" sz="2800" dirty="0" smtClean="0"/>
              <a:t> </a:t>
            </a:r>
            <a:r>
              <a:rPr lang="cs-CZ" sz="2800" dirty="0" err="1" smtClean="0"/>
              <a:t>fühlen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den </a:t>
            </a:r>
            <a:r>
              <a:rPr lang="cs-CZ" sz="2800" dirty="0" err="1" smtClean="0"/>
              <a:t>kalten</a:t>
            </a:r>
            <a:r>
              <a:rPr lang="cs-CZ" sz="2800" dirty="0" smtClean="0"/>
              <a:t> </a:t>
            </a:r>
            <a:r>
              <a:rPr lang="cs-CZ" sz="2800" dirty="0" err="1" smtClean="0"/>
              <a:t>Fahrtwind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 dem </a:t>
            </a:r>
            <a:r>
              <a:rPr lang="cs-CZ" sz="2800" dirty="0" err="1" smtClean="0"/>
              <a:t>nostalgischen</a:t>
            </a:r>
            <a:r>
              <a:rPr lang="cs-CZ" sz="2800" dirty="0" smtClean="0"/>
              <a:t> </a:t>
            </a:r>
            <a:r>
              <a:rPr lang="cs-CZ" sz="2800" dirty="0" err="1" smtClean="0"/>
              <a:t>Pferde</a:t>
            </a:r>
            <a:r>
              <a:rPr lang="cs-CZ" sz="2800" dirty="0" smtClean="0"/>
              <a:t>......... . </a:t>
            </a:r>
            <a:r>
              <a:rPr lang="cs-CZ" sz="2800" dirty="0" err="1" smtClean="0"/>
              <a:t>Zum</a:t>
            </a:r>
            <a:r>
              <a:rPr lang="cs-CZ" sz="2800" dirty="0" smtClean="0"/>
              <a:t> </a:t>
            </a:r>
            <a:r>
              <a:rPr lang="cs-CZ" sz="2800" dirty="0" err="1" smtClean="0"/>
              <a:t>Abschluss</a:t>
            </a:r>
            <a:r>
              <a:rPr lang="cs-CZ" sz="2800" dirty="0" smtClean="0"/>
              <a:t> </a:t>
            </a:r>
            <a:r>
              <a:rPr lang="cs-CZ" sz="2800" dirty="0" err="1" smtClean="0"/>
              <a:t>wärmen</a:t>
            </a:r>
            <a:r>
              <a:rPr lang="cs-CZ" sz="2800" dirty="0" smtClean="0"/>
              <a:t> </a:t>
            </a:r>
            <a:r>
              <a:rPr lang="cs-CZ" sz="2800" dirty="0" err="1" smtClean="0"/>
              <a:t>wir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mit</a:t>
            </a:r>
            <a:r>
              <a:rPr lang="cs-CZ" sz="2800" dirty="0" smtClean="0"/>
              <a:t> </a:t>
            </a:r>
            <a:r>
              <a:rPr lang="cs-CZ" sz="2800" dirty="0" err="1" smtClean="0"/>
              <a:t>einer</a:t>
            </a:r>
            <a:r>
              <a:rPr lang="cs-CZ" sz="2800" dirty="0" smtClean="0"/>
              <a:t> ….. </a:t>
            </a:r>
            <a:r>
              <a:rPr lang="cs-CZ" sz="2800" dirty="0" err="1" smtClean="0"/>
              <a:t>Glühwein</a:t>
            </a:r>
            <a:r>
              <a:rPr lang="cs-CZ" sz="2800" dirty="0" smtClean="0"/>
              <a:t> </a:t>
            </a:r>
            <a:r>
              <a:rPr lang="cs-CZ" sz="2800" dirty="0" err="1" smtClean="0"/>
              <a:t>und</a:t>
            </a:r>
            <a:r>
              <a:rPr lang="cs-CZ" sz="2800" dirty="0" smtClean="0"/>
              <a:t> dem </a:t>
            </a:r>
            <a:r>
              <a:rPr lang="cs-CZ" sz="2800" dirty="0" err="1" smtClean="0"/>
              <a:t>Blick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 den </a:t>
            </a:r>
            <a:r>
              <a:rPr lang="cs-CZ" sz="2800" dirty="0" err="1" smtClean="0"/>
              <a:t>herrlich</a:t>
            </a:r>
            <a:r>
              <a:rPr lang="cs-CZ" sz="2800" dirty="0" smtClean="0"/>
              <a:t> </a:t>
            </a:r>
            <a:r>
              <a:rPr lang="cs-CZ" sz="2800" dirty="0" err="1" smtClean="0"/>
              <a:t>funkelnden</a:t>
            </a:r>
            <a:r>
              <a:rPr lang="cs-CZ" sz="2800" dirty="0"/>
              <a:t> </a:t>
            </a:r>
            <a:r>
              <a:rPr lang="cs-CZ" sz="2800" dirty="0" smtClean="0"/>
              <a:t>.............. </a:t>
            </a:r>
            <a:r>
              <a:rPr lang="cs-CZ" sz="2800" dirty="0" err="1" smtClean="0"/>
              <a:t>wieder</a:t>
            </a:r>
            <a:r>
              <a:rPr lang="cs-CZ" sz="2800" dirty="0" smtClean="0"/>
              <a:t> </a:t>
            </a:r>
            <a:r>
              <a:rPr lang="cs-CZ" sz="2800" dirty="0" err="1" smtClean="0"/>
              <a:t>auf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dirty="0" err="1" smtClean="0"/>
              <a:t>Nehmen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an</a:t>
            </a:r>
            <a:r>
              <a:rPr lang="cs-CZ" sz="2800" dirty="0" smtClean="0"/>
              <a:t> dem </a:t>
            </a:r>
            <a:r>
              <a:rPr lang="cs-CZ" sz="2800" dirty="0" err="1" smtClean="0"/>
              <a:t>Weihnachtsmarkt-Rundgang</a:t>
            </a:r>
            <a:r>
              <a:rPr lang="cs-CZ" sz="2800" dirty="0" smtClean="0"/>
              <a:t> …. !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709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Richtige</a:t>
            </a:r>
            <a:r>
              <a:rPr lang="cs-CZ" dirty="0" smtClean="0"/>
              <a:t> </a:t>
            </a:r>
            <a:r>
              <a:rPr lang="cs-CZ" dirty="0" err="1" smtClean="0"/>
              <a:t>Lösung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/>
              <a:t>Begleitet</a:t>
            </a:r>
            <a:r>
              <a:rPr lang="cs-CZ" sz="2800" dirty="0"/>
              <a:t> </a:t>
            </a:r>
            <a:r>
              <a:rPr lang="cs-CZ" sz="2800" dirty="0" err="1"/>
              <a:t>vom</a:t>
            </a:r>
            <a:r>
              <a:rPr lang="cs-CZ" sz="2800" dirty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Duft</a:t>
            </a:r>
            <a:r>
              <a:rPr lang="cs-CZ" sz="2800" dirty="0" smtClean="0"/>
              <a:t> </a:t>
            </a:r>
            <a:r>
              <a:rPr lang="cs-CZ" sz="2800" dirty="0" err="1"/>
              <a:t>gebrannter</a:t>
            </a:r>
            <a:r>
              <a:rPr lang="cs-CZ" sz="2800" dirty="0"/>
              <a:t> </a:t>
            </a:r>
            <a:r>
              <a:rPr lang="cs-CZ" sz="2800" dirty="0" err="1"/>
              <a:t>Mandeln</a:t>
            </a:r>
            <a:r>
              <a:rPr lang="cs-CZ" sz="2800" dirty="0"/>
              <a:t> </a:t>
            </a:r>
            <a:r>
              <a:rPr lang="cs-CZ" sz="2800" dirty="0" err="1"/>
              <a:t>lernen</a:t>
            </a:r>
            <a:r>
              <a:rPr lang="cs-CZ" sz="2800" dirty="0"/>
              <a:t> </a:t>
            </a:r>
            <a:r>
              <a:rPr lang="cs-CZ" sz="2800" dirty="0" err="1"/>
              <a:t>Sie</a:t>
            </a:r>
            <a:r>
              <a:rPr lang="cs-CZ" sz="2800" dirty="0"/>
              <a:t> </a:t>
            </a:r>
            <a:r>
              <a:rPr lang="cs-CZ" sz="2800" dirty="0" err="1"/>
              <a:t>Frankfurter</a:t>
            </a:r>
            <a:r>
              <a:rPr lang="cs-CZ" sz="2800" dirty="0"/>
              <a:t> </a:t>
            </a:r>
            <a:r>
              <a:rPr lang="cs-CZ" sz="2800" dirty="0" err="1"/>
              <a:t>Weihnachtsmarkt</a:t>
            </a:r>
            <a:r>
              <a:rPr lang="cs-CZ" sz="2800" dirty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kennen</a:t>
            </a:r>
            <a:r>
              <a:rPr lang="cs-CZ" sz="2800" dirty="0"/>
              <a:t>.</a:t>
            </a:r>
            <a:r>
              <a:rPr lang="cs-CZ" sz="2800" dirty="0" smtClean="0"/>
              <a:t> </a:t>
            </a:r>
            <a:r>
              <a:rPr lang="cs-CZ" sz="2800" dirty="0" err="1"/>
              <a:t>Sie</a:t>
            </a:r>
            <a:r>
              <a:rPr lang="cs-CZ" sz="2800" dirty="0"/>
              <a:t> </a:t>
            </a:r>
            <a:r>
              <a:rPr lang="cs-CZ" sz="2800" dirty="0" err="1"/>
              <a:t>erfahren</a:t>
            </a:r>
            <a:r>
              <a:rPr lang="cs-CZ" sz="2800" dirty="0"/>
              <a:t> </a:t>
            </a:r>
            <a:r>
              <a:rPr lang="cs-CZ" sz="2800" dirty="0" err="1"/>
              <a:t>Geschichten</a:t>
            </a:r>
            <a:r>
              <a:rPr lang="cs-CZ" sz="2800" dirty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über</a:t>
            </a:r>
            <a:r>
              <a:rPr lang="cs-CZ" sz="2800" dirty="0" smtClean="0"/>
              <a:t> </a:t>
            </a:r>
            <a:r>
              <a:rPr lang="cs-CZ" sz="2800" dirty="0" err="1"/>
              <a:t>das</a:t>
            </a:r>
            <a:r>
              <a:rPr lang="cs-CZ" sz="2800" dirty="0"/>
              <a:t> </a:t>
            </a:r>
            <a:r>
              <a:rPr lang="cs-CZ" sz="2800" dirty="0" err="1"/>
              <a:t>historische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</a:t>
            </a:r>
            <a:r>
              <a:rPr lang="cs-CZ" sz="2800" dirty="0" err="1"/>
              <a:t>moderne</a:t>
            </a:r>
            <a:r>
              <a:rPr lang="cs-CZ" sz="2800" dirty="0"/>
              <a:t> Frankfurt.</a:t>
            </a:r>
          </a:p>
          <a:p>
            <a:pPr marL="0" indent="0">
              <a:buNone/>
            </a:pPr>
            <a:r>
              <a:rPr lang="cs-CZ" sz="2800" dirty="0" err="1"/>
              <a:t>Einen</a:t>
            </a:r>
            <a:r>
              <a:rPr lang="cs-CZ" sz="2800" dirty="0"/>
              <a:t> </a:t>
            </a:r>
            <a:r>
              <a:rPr lang="cs-CZ" sz="2800" dirty="0" err="1"/>
              <a:t>schönen</a:t>
            </a:r>
            <a:r>
              <a:rPr lang="cs-CZ" sz="2800" dirty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Blick</a:t>
            </a:r>
            <a:r>
              <a:rPr lang="cs-CZ" sz="2800" dirty="0" smtClean="0"/>
              <a:t> </a:t>
            </a:r>
            <a:r>
              <a:rPr lang="cs-CZ" sz="2800" dirty="0" err="1"/>
              <a:t>genießen</a:t>
            </a:r>
            <a:r>
              <a:rPr lang="cs-CZ" sz="2800" dirty="0"/>
              <a:t> </a:t>
            </a:r>
            <a:r>
              <a:rPr lang="cs-CZ" sz="2800" dirty="0" err="1"/>
              <a:t>Sie</a:t>
            </a:r>
            <a:r>
              <a:rPr lang="cs-CZ" sz="2800" dirty="0"/>
              <a:t> von der </a:t>
            </a:r>
            <a:r>
              <a:rPr lang="cs-CZ" sz="2800" dirty="0" err="1"/>
              <a:t>Nikolaikirche</a:t>
            </a:r>
            <a:r>
              <a:rPr lang="cs-CZ" sz="2800" dirty="0"/>
              <a:t>. </a:t>
            </a:r>
            <a:r>
              <a:rPr lang="cs-CZ" sz="2800" dirty="0" err="1"/>
              <a:t>Anschließend</a:t>
            </a:r>
            <a:r>
              <a:rPr lang="cs-CZ" sz="2800" dirty="0"/>
              <a:t> </a:t>
            </a:r>
            <a:r>
              <a:rPr lang="cs-CZ" sz="2800" dirty="0" err="1"/>
              <a:t>fühlen</a:t>
            </a:r>
            <a:r>
              <a:rPr lang="cs-CZ" sz="2800" dirty="0"/>
              <a:t> </a:t>
            </a:r>
            <a:r>
              <a:rPr lang="cs-CZ" sz="2800" dirty="0" err="1"/>
              <a:t>Sie</a:t>
            </a:r>
            <a:r>
              <a:rPr lang="cs-CZ" sz="2800" dirty="0"/>
              <a:t> den </a:t>
            </a:r>
            <a:r>
              <a:rPr lang="cs-CZ" sz="2800" dirty="0" err="1"/>
              <a:t>kalten</a:t>
            </a:r>
            <a:r>
              <a:rPr lang="cs-CZ" sz="2800" dirty="0"/>
              <a:t> </a:t>
            </a:r>
            <a:r>
              <a:rPr lang="cs-CZ" sz="2800" dirty="0" err="1"/>
              <a:t>Fahrtwind</a:t>
            </a:r>
            <a:r>
              <a:rPr lang="cs-CZ" sz="2800" dirty="0"/>
              <a:t> </a:t>
            </a:r>
            <a:r>
              <a:rPr lang="cs-CZ" sz="2800" dirty="0" err="1"/>
              <a:t>auf</a:t>
            </a:r>
            <a:r>
              <a:rPr lang="cs-CZ" sz="2800" dirty="0"/>
              <a:t> dem </a:t>
            </a:r>
            <a:r>
              <a:rPr lang="cs-CZ" sz="2800" dirty="0" err="1"/>
              <a:t>nostalgischen</a:t>
            </a:r>
            <a:r>
              <a:rPr lang="cs-CZ" sz="2800" dirty="0"/>
              <a:t> </a:t>
            </a:r>
            <a:r>
              <a:rPr lang="cs-CZ" sz="2800" dirty="0" err="1" smtClean="0"/>
              <a:t>Pferde</a:t>
            </a:r>
            <a:r>
              <a:rPr lang="cs-CZ" sz="2800" dirty="0" err="1" smtClean="0">
                <a:solidFill>
                  <a:srgbClr val="FF0000"/>
                </a:solidFill>
              </a:rPr>
              <a:t>karussell</a:t>
            </a:r>
            <a:r>
              <a:rPr lang="cs-CZ" sz="2800" dirty="0"/>
              <a:t>.</a:t>
            </a:r>
            <a:r>
              <a:rPr lang="cs-CZ" sz="2800" dirty="0" smtClean="0"/>
              <a:t> </a:t>
            </a:r>
            <a:r>
              <a:rPr lang="cs-CZ" sz="2800" dirty="0" err="1"/>
              <a:t>Zum</a:t>
            </a:r>
            <a:r>
              <a:rPr lang="cs-CZ" sz="2800" dirty="0"/>
              <a:t> </a:t>
            </a:r>
            <a:r>
              <a:rPr lang="cs-CZ" sz="2800" dirty="0" err="1"/>
              <a:t>Abschluss</a:t>
            </a:r>
            <a:r>
              <a:rPr lang="cs-CZ" sz="2800" dirty="0"/>
              <a:t> </a:t>
            </a:r>
            <a:r>
              <a:rPr lang="cs-CZ" sz="2800" dirty="0" err="1"/>
              <a:t>wärmen</a:t>
            </a:r>
            <a:r>
              <a:rPr lang="cs-CZ" sz="2800" dirty="0"/>
              <a:t> </a:t>
            </a:r>
            <a:r>
              <a:rPr lang="cs-CZ" sz="2800" dirty="0" err="1"/>
              <a:t>wir</a:t>
            </a:r>
            <a:r>
              <a:rPr lang="cs-CZ" sz="2800" dirty="0"/>
              <a:t> </a:t>
            </a:r>
            <a:r>
              <a:rPr lang="cs-CZ" sz="2800" dirty="0" err="1"/>
              <a:t>Sie</a:t>
            </a:r>
            <a:r>
              <a:rPr lang="cs-CZ" sz="2800" dirty="0"/>
              <a:t> </a:t>
            </a:r>
            <a:r>
              <a:rPr lang="cs-CZ" sz="2800" dirty="0" err="1"/>
              <a:t>mit</a:t>
            </a:r>
            <a:r>
              <a:rPr lang="cs-CZ" sz="2800" dirty="0"/>
              <a:t> </a:t>
            </a:r>
            <a:r>
              <a:rPr lang="cs-CZ" sz="2800" dirty="0" err="1" smtClean="0"/>
              <a:t>einer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Tasse</a:t>
            </a:r>
            <a:r>
              <a:rPr lang="cs-CZ" sz="2800" dirty="0" smtClean="0"/>
              <a:t> </a:t>
            </a:r>
            <a:r>
              <a:rPr lang="cs-CZ" sz="2800" dirty="0" err="1"/>
              <a:t>Glühwein</a:t>
            </a:r>
            <a:r>
              <a:rPr lang="cs-CZ" sz="2800" dirty="0"/>
              <a:t> </a:t>
            </a:r>
            <a:r>
              <a:rPr lang="cs-CZ" sz="2800" dirty="0" err="1"/>
              <a:t>und</a:t>
            </a:r>
            <a:r>
              <a:rPr lang="cs-CZ" sz="2800" dirty="0"/>
              <a:t> dem </a:t>
            </a:r>
            <a:r>
              <a:rPr lang="cs-CZ" sz="2800" dirty="0" err="1"/>
              <a:t>Blick</a:t>
            </a:r>
            <a:r>
              <a:rPr lang="cs-CZ" sz="2800" dirty="0"/>
              <a:t> </a:t>
            </a:r>
            <a:r>
              <a:rPr lang="cs-CZ" sz="2800" dirty="0" err="1"/>
              <a:t>auf</a:t>
            </a:r>
            <a:r>
              <a:rPr lang="cs-CZ" sz="2800" dirty="0"/>
              <a:t> den </a:t>
            </a:r>
            <a:r>
              <a:rPr lang="cs-CZ" sz="2800" dirty="0" err="1"/>
              <a:t>herrlich</a:t>
            </a:r>
            <a:r>
              <a:rPr lang="cs-CZ" sz="2800" dirty="0"/>
              <a:t> </a:t>
            </a:r>
            <a:r>
              <a:rPr lang="cs-CZ" sz="2800" dirty="0" err="1"/>
              <a:t>funkelnden</a:t>
            </a:r>
            <a:r>
              <a:rPr lang="cs-CZ" sz="2800" dirty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Weihnachtsbaum</a:t>
            </a:r>
            <a:r>
              <a:rPr lang="cs-CZ" sz="2800" dirty="0" smtClean="0"/>
              <a:t> </a:t>
            </a:r>
            <a:r>
              <a:rPr lang="cs-CZ" sz="2800" dirty="0" err="1"/>
              <a:t>wieder</a:t>
            </a:r>
            <a:r>
              <a:rPr lang="cs-CZ" sz="2800" dirty="0"/>
              <a:t> </a:t>
            </a:r>
            <a:r>
              <a:rPr lang="cs-CZ" sz="2800" dirty="0" err="1"/>
              <a:t>auf</a:t>
            </a:r>
            <a:r>
              <a:rPr lang="cs-CZ" sz="2800" dirty="0"/>
              <a:t>.</a:t>
            </a:r>
          </a:p>
          <a:p>
            <a:pPr marL="0" indent="0">
              <a:buNone/>
            </a:pPr>
            <a:r>
              <a:rPr lang="cs-CZ" sz="2800" dirty="0" err="1"/>
              <a:t>Nehmen</a:t>
            </a:r>
            <a:r>
              <a:rPr lang="cs-CZ" sz="2800" dirty="0"/>
              <a:t> </a:t>
            </a:r>
            <a:r>
              <a:rPr lang="cs-CZ" sz="2800" dirty="0" err="1"/>
              <a:t>Sie</a:t>
            </a:r>
            <a:r>
              <a:rPr lang="cs-CZ" sz="2800" dirty="0"/>
              <a:t> </a:t>
            </a:r>
            <a:r>
              <a:rPr lang="cs-CZ" sz="2800" dirty="0" err="1"/>
              <a:t>an</a:t>
            </a:r>
            <a:r>
              <a:rPr lang="cs-CZ" sz="2800" dirty="0"/>
              <a:t> dem </a:t>
            </a:r>
            <a:r>
              <a:rPr lang="cs-CZ" sz="2800" dirty="0" err="1" smtClean="0"/>
              <a:t>Weihnachtsmarkt-Rundgang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teil</a:t>
            </a:r>
            <a:r>
              <a:rPr lang="cs-CZ" sz="2800" dirty="0"/>
              <a:t>!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268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84982"/>
          </a:xfrm>
        </p:spPr>
        <p:txBody>
          <a:bodyPr>
            <a:noAutofit/>
          </a:bodyPr>
          <a:lstStyle/>
          <a:p>
            <a:r>
              <a:rPr lang="cs-CZ" sz="3600" dirty="0" err="1" smtClean="0"/>
              <a:t>Weihnachtsmarkt</a:t>
            </a:r>
            <a:r>
              <a:rPr lang="cs-CZ" sz="3600" dirty="0" smtClean="0"/>
              <a:t> in Frankfurt </a:t>
            </a:r>
            <a:r>
              <a:rPr lang="cs-CZ" sz="3600" dirty="0" err="1" smtClean="0"/>
              <a:t>auf</a:t>
            </a:r>
            <a:r>
              <a:rPr lang="cs-CZ" sz="3600" dirty="0" smtClean="0"/>
              <a:t> dem </a:t>
            </a:r>
            <a:r>
              <a:rPr lang="cs-CZ" sz="3600" dirty="0" err="1" smtClean="0"/>
              <a:t>Römerberg</a:t>
            </a:r>
            <a:r>
              <a:rPr lang="cs-CZ" sz="3600" dirty="0" smtClean="0"/>
              <a:t> </a:t>
            </a:r>
            <a:r>
              <a:rPr lang="cs-CZ" sz="3600" dirty="0" err="1" smtClean="0"/>
              <a:t>mit</a:t>
            </a:r>
            <a:r>
              <a:rPr lang="cs-CZ" sz="3600" dirty="0" smtClean="0"/>
              <a:t> </a:t>
            </a:r>
            <a:r>
              <a:rPr lang="cs-CZ" sz="3600" dirty="0" err="1" smtClean="0"/>
              <a:t>Blick</a:t>
            </a:r>
            <a:r>
              <a:rPr lang="cs-CZ" sz="3600" dirty="0" smtClean="0"/>
              <a:t> </a:t>
            </a:r>
            <a:r>
              <a:rPr lang="cs-CZ" sz="3600" dirty="0" err="1" smtClean="0"/>
              <a:t>auf</a:t>
            </a:r>
            <a:r>
              <a:rPr lang="cs-CZ" sz="3600" dirty="0" smtClean="0"/>
              <a:t> </a:t>
            </a:r>
            <a:r>
              <a:rPr lang="cs-CZ" sz="3600" dirty="0" err="1" smtClean="0"/>
              <a:t>die</a:t>
            </a:r>
            <a:r>
              <a:rPr lang="cs-CZ" sz="3600" dirty="0" smtClean="0"/>
              <a:t> </a:t>
            </a:r>
            <a:r>
              <a:rPr lang="cs-CZ" sz="3600" dirty="0" err="1" smtClean="0"/>
              <a:t>Nikolauskirche</a:t>
            </a:r>
            <a:endParaRPr lang="cs-CZ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664</Words>
  <Application>Microsoft Office PowerPoint</Application>
  <PresentationFormat>Předvádění na obrazovce (4:3)</PresentationFormat>
  <Paragraphs>81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Deutsche Feste (Weihnachten)</vt:lpstr>
      <vt:lpstr>Weihnachtsquiz</vt:lpstr>
      <vt:lpstr>Richtige Lösung</vt:lpstr>
      <vt:lpstr>Weihnachtsbräuche</vt:lpstr>
      <vt:lpstr>Weihnachtsgebäck - Zimtsterne</vt:lpstr>
      <vt:lpstr>Richtige Lösung</vt:lpstr>
      <vt:lpstr>Frankfurter Weihnachtsmarkt</vt:lpstr>
      <vt:lpstr>Richtige Lösung</vt:lpstr>
      <vt:lpstr>Weihnachtsmarkt in Frankfurt auf dem Römerberg mit Blick auf die Nikolauskirche</vt:lpstr>
      <vt:lpstr>Informationsquellen</vt:lpstr>
      <vt:lpstr>Informationsquellen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oem</cp:lastModifiedBy>
  <cp:revision>81</cp:revision>
  <dcterms:created xsi:type="dcterms:W3CDTF">2012-06-18T15:15:37Z</dcterms:created>
  <dcterms:modified xsi:type="dcterms:W3CDTF">2013-12-15T18:11:30Z</dcterms:modified>
</cp:coreProperties>
</file>