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9" r:id="rId3"/>
    <p:sldId id="279" r:id="rId4"/>
    <p:sldId id="280" r:id="rId5"/>
    <p:sldId id="292" r:id="rId6"/>
    <p:sldId id="291" r:id="rId7"/>
    <p:sldId id="293" r:id="rId8"/>
    <p:sldId id="281" r:id="rId9"/>
    <p:sldId id="290" r:id="rId10"/>
    <p:sldId id="278" r:id="rId11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7BF37-9633-474D-9546-D4EE724DEF98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F4B2-BC42-4CC9-9779-3CBB2E7EB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4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C1F8CEA0-89D7-41F6-A101-5D1ADF1A8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63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9C8DE62-337A-4C11-84A8-87930206E24C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BD713BEB-7D7A-4603-98B9-5B9F50CF9DC0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10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1E27-6E29-489C-9FB3-32A6AE5D28BA}" type="slidenum">
              <a:rPr lang="cs-CZ"/>
              <a:pPr>
                <a:defRPr/>
              </a:pPr>
              <a:t>‹#›</a:t>
            </a:fld>
            <a:fld id="{D054FF35-AFFD-4657-B5AA-DC46ABD06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BDED-D4F7-4BC8-815F-F3008B14A278}" type="slidenum">
              <a:rPr lang="cs-CZ"/>
              <a:pPr>
                <a:defRPr/>
              </a:pPr>
              <a:t>‹#›</a:t>
            </a:fld>
            <a:fld id="{27FC637C-C292-440C-9210-4DCC0C40A1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2EAD-AC16-418B-A892-61E6532D4B2C}" type="slidenum">
              <a:rPr lang="cs-CZ"/>
              <a:pPr>
                <a:defRPr/>
              </a:pPr>
              <a:t>‹#›</a:t>
            </a:fld>
            <a:fld id="{4BF2D181-8C8C-47D6-AEB4-7E408450D7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42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4852988"/>
            <a:ext cx="8453438" cy="12176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016A-F961-41DB-BDCE-8484235E14C0}" type="slidenum">
              <a:rPr lang="cs-CZ"/>
              <a:pPr>
                <a:defRPr/>
              </a:pPr>
              <a:t>‹#›</a:t>
            </a:fld>
            <a:fld id="{6FED267B-6296-490C-B592-2ABC5E1C39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8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BA0B-57FA-49AF-9D10-79D91E8D5B18}" type="slidenum">
              <a:rPr lang="cs-CZ"/>
              <a:pPr>
                <a:defRPr/>
              </a:pPr>
              <a:t>‹#›</a:t>
            </a:fld>
            <a:fld id="{9FFDC53C-FF3A-4D20-A8F2-7A3065ED01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47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00F3-C162-44F4-A1B7-197779ED5C26}" type="slidenum">
              <a:rPr lang="cs-CZ"/>
              <a:pPr>
                <a:defRPr/>
              </a:pPr>
              <a:t>‹#›</a:t>
            </a:fld>
            <a:fld id="{0ECDAD99-0BB8-4541-9565-E994E587D3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63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9508-A188-49E8-A9F1-70878A3C2DF6}" type="slidenum">
              <a:rPr lang="cs-CZ"/>
              <a:pPr>
                <a:defRPr/>
              </a:pPr>
              <a:t>‹#›</a:t>
            </a:fld>
            <a:fld id="{44B8062A-3DD1-4438-9295-F806A079C9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5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104E-F12C-4209-9774-18FE0C63D8CD}" type="slidenum">
              <a:rPr lang="cs-CZ"/>
              <a:pPr>
                <a:defRPr/>
              </a:pPr>
              <a:t>‹#›</a:t>
            </a:fld>
            <a:fld id="{35C50474-EE23-4C47-9ADD-0729D8D41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8C89-2D53-4C56-80DC-0572112F95A6}" type="slidenum">
              <a:rPr lang="cs-CZ"/>
              <a:pPr>
                <a:defRPr/>
              </a:pPr>
              <a:t>‹#›</a:t>
            </a:fld>
            <a:fld id="{6AC6F133-C017-4ABB-8CC9-DA708AB9FD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76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9E03-1200-436D-A977-55DC2B2C3E33}" type="slidenum">
              <a:rPr lang="cs-CZ"/>
              <a:pPr>
                <a:defRPr/>
              </a:pPr>
              <a:t>‹#›</a:t>
            </a:fld>
            <a:fld id="{96104EF5-2D44-4EA8-BE5C-5308C38F9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94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7627-8049-4CE5-88E9-485AB4E5856D}" type="slidenum">
              <a:rPr lang="cs-CZ"/>
              <a:pPr>
                <a:defRPr/>
              </a:pPr>
              <a:t>‹#›</a:t>
            </a:fld>
            <a:fld id="{7D62C6E5-1B90-4825-BE23-7FDFA07B32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537A-9F41-4164-896F-2DE9216933B1}" type="slidenum">
              <a:rPr lang="cs-CZ"/>
              <a:pPr>
                <a:defRPr/>
              </a:pPr>
              <a:t>‹#›</a:t>
            </a:fld>
            <a:fld id="{6EBF9A21-6A2A-481D-8A7A-55C48E5ED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fld id="{E24772B1-D0E3-4F03-ABBB-3AB36999E6E5}" type="slidenum">
              <a:rPr lang="cs-CZ"/>
              <a:pPr>
                <a:defRPr/>
              </a:pPr>
              <a:t>‹#›</a:t>
            </a:fld>
            <a:fld id="{450786DD-2476-412F-BEB1-8EA139F734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3/James_VI_and_I_(dressed_in_white).jpg" TargetMode="External"/><Relationship Id="rId7" Type="http://schemas.openxmlformats.org/officeDocument/2006/relationships/hyperlink" Target="http://upload.wikimedia.org/wikipedia/commons/d/d0/Guy_Fawkes_by_Cruikshank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d/dc/James_I,_VI_by_John_de_Critz,_c.1606..png" TargetMode="External"/><Relationship Id="rId5" Type="http://schemas.openxmlformats.org/officeDocument/2006/relationships/hyperlink" Target="http://upload.wikimedia.org/wikipedia/commons/1/1f/Mary_Stuart_Queen.jpg" TargetMode="External"/><Relationship Id="rId4" Type="http://schemas.openxmlformats.org/officeDocument/2006/relationships/hyperlink" Target="http://upload.wikimedia.org/wikipedia/commons/4/46/Charles_I_(1630s)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4/43/James_VI_and_I_(dressed_in_white)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1/1f/Mary_Stuart_Queen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://upload.wikimedia.org/wikipedia/commons/d/dc/James_I,_VI_by_John_de_Critz,_c.1606.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4/46/Charles_I_(1630s)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d/d0/Guy_Fawkes_by_Cruikshank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663700"/>
            <a:ext cx="7772400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 b="1" dirty="0" smtClean="0"/>
              <a:t>Angličtina: James I</a:t>
            </a:r>
          </a:p>
        </p:txBody>
      </p:sp>
      <p:sp>
        <p:nvSpPr>
          <p:cNvPr id="2051" name="Zástupný symbol pro datum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mtClean="0">
                <a:solidFill>
                  <a:srgbClr val="000000"/>
                </a:solidFill>
              </a:rPr>
              <a:t>26.10.2012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080125"/>
            <a:ext cx="9144000" cy="763588"/>
          </a:xfrm>
          <a:prstGeom prst="rect">
            <a:avLst/>
          </a:prstGeom>
          <a:solidFill>
            <a:srgbClr val="4F81BD"/>
          </a:solidFill>
          <a:ln w="25560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360363" y="6207125"/>
            <a:ext cx="84248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54046"/>
              </p:ext>
            </p:extLst>
          </p:nvPr>
        </p:nvGraphicFramePr>
        <p:xfrm>
          <a:off x="728663" y="2492375"/>
          <a:ext cx="7667625" cy="378293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Angličtina: Významné osobnosti britské a americké historie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30.6.2013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3. - 4., septima – oktáva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Základní  informace o králi Jakubu I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Snímky prezentují základní informace o králi Jakubu I jako jedné z významných osobností britské historie. Součástí jsou kontrolní otázky a závěrečné shrnutí obsahu.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Mgr. Marie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Gajzlerová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Tahoma" charset="0"/>
                      </a:endParaRP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VY_32_INOVACE_02_AGAJ05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2081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 tIns="7668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dirty="0" smtClean="0">
                <a:solidFill>
                  <a:srgbClr val="4E3B30"/>
                </a:solidFill>
                <a:latin typeface="Franklin Gothic Medium" charset="0"/>
              </a:rPr>
              <a:t>Zdroje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457200" y="1124744"/>
            <a:ext cx="86868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 marL="3397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en-GB" i="1" dirty="0" smtClean="0">
                <a:solidFill>
                  <a:schemeClr val="tx1"/>
                </a:solidFill>
                <a:latin typeface="Franklin Gothic Book" charset="0"/>
              </a:rPr>
              <a:t>Oxford Guide to British and America Culture</a:t>
            </a:r>
            <a:r>
              <a:rPr lang="en-GB" dirty="0" smtClean="0">
                <a:solidFill>
                  <a:schemeClr val="tx1"/>
                </a:solidFill>
                <a:latin typeface="Franklin Gothic Book" charset="0"/>
              </a:rPr>
              <a:t>. Oxford University Press, 1999.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Obrázky </a:t>
            </a: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fungují jako hypertextové odkazy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Pokud ne, zdrojem je Microsoft 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</a:rPr>
              <a:t>Powerpoint</a:t>
            </a: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Klipart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3"/>
              </a:rPr>
              <a:t>http://upload.wikimedia.org/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3"/>
              </a:rPr>
              <a:t>wikipedia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3"/>
              </a:rPr>
              <a:t>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3"/>
              </a:rPr>
              <a:t>commons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3"/>
              </a:rPr>
              <a:t>/4/43/James_VI_and_I_%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28dressed_in_white%29.jpg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30.6.2013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4"/>
              </a:rPr>
              <a:t>http://upload.wikimedia.org/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4"/>
              </a:rPr>
              <a:t>wikipedia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4"/>
              </a:rPr>
              <a:t>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4"/>
              </a:rPr>
              <a:t>commons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4"/>
              </a:rPr>
              <a:t>/4/46/Charles_I_%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281630s%29.jpg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30.6.2013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5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/1/1f/Mary_Stuart_Queen.jpg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30.6.2013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6"/>
              </a:rPr>
              <a:t>http://upload.wikimedia.org/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6"/>
              </a:rPr>
              <a:t>wikipedia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6"/>
              </a:rPr>
              <a:t>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6"/>
              </a:rPr>
              <a:t>commons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6"/>
              </a:rPr>
              <a:t>/d/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6"/>
              </a:rPr>
              <a:t>dc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6"/>
              </a:rPr>
              <a:t>/James_I%2C_VI_by_John_de_Critz%2C_c.1606..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png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30.6.2013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7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7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7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7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7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7"/>
              </a:rPr>
              <a:t>/d/d0/Guy_Fawkes_by_Cruikshank.jpg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30.6.2013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2000" dirty="0"/>
              <a:t>QUINION, Michael (1996). “</a:t>
            </a:r>
            <a:r>
              <a:rPr lang="en-GB" sz="2000" dirty="0"/>
              <a:t>Inkhorn terms: Invented words that didn't make </a:t>
            </a:r>
            <a:endParaRPr lang="cs-CZ" sz="2000" dirty="0"/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it?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en-GB" dirty="0" smtClean="0"/>
              <a:t>It is a man</a:t>
            </a:r>
          </a:p>
          <a:p>
            <a:r>
              <a:rPr lang="en-GB" dirty="0" smtClean="0"/>
              <a:t>He was the king of England and of Scotland</a:t>
            </a:r>
          </a:p>
          <a:p>
            <a:r>
              <a:rPr lang="en-GB" dirty="0" smtClean="0"/>
              <a:t>His mother was Mary Queen of Scots</a:t>
            </a:r>
          </a:p>
          <a:p>
            <a:r>
              <a:rPr lang="en-GB" dirty="0" smtClean="0"/>
              <a:t>He was a relative of Elizabeth I</a:t>
            </a:r>
          </a:p>
          <a:p>
            <a:r>
              <a:rPr lang="en-GB" dirty="0" smtClean="0"/>
              <a:t>He was not a popular king in England and Roman Catholic opposition led to the Gunpowder Plot</a:t>
            </a:r>
          </a:p>
          <a:p>
            <a:r>
              <a:rPr lang="cs-CZ" dirty="0" smtClean="0"/>
              <a:t>He </a:t>
            </a:r>
            <a:r>
              <a:rPr lang="cs-CZ" dirty="0" err="1" smtClean="0"/>
              <a:t>belongs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Stuart</a:t>
            </a:r>
            <a:r>
              <a:rPr lang="cs-CZ" dirty="0" smtClean="0"/>
              <a:t> dynasty</a:t>
            </a:r>
            <a:endParaRPr lang="en-GB" dirty="0" smtClean="0"/>
          </a:p>
          <a:p>
            <a:endParaRPr lang="en-GB" sz="3600" dirty="0" smtClean="0"/>
          </a:p>
          <a:p>
            <a:endParaRPr lang="en-GB" sz="2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4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James I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3" name="Picture 2" descr="C:\Users\Maruska\Desktop\James_VI_and_I_(dressed_in_white)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550665" cy="468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James I</a:t>
            </a:r>
            <a:br>
              <a:rPr lang="cs-CZ" dirty="0" smtClean="0"/>
            </a:br>
            <a:r>
              <a:rPr lang="cs-CZ" sz="1800" dirty="0" smtClean="0"/>
              <a:t>(1566-1625)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824536"/>
          </a:xfrm>
        </p:spPr>
        <p:txBody>
          <a:bodyPr/>
          <a:lstStyle/>
          <a:p>
            <a:pPr algn="just">
              <a:defRPr/>
            </a:pPr>
            <a:r>
              <a:rPr lang="en-GB" sz="2800" dirty="0" smtClean="0"/>
              <a:t>t</a:t>
            </a:r>
            <a:r>
              <a:rPr lang="en-GB" dirty="0" smtClean="0"/>
              <a:t>he king of England from 1603 to 1625</a:t>
            </a:r>
          </a:p>
          <a:p>
            <a:pPr algn="just">
              <a:defRPr/>
            </a:pPr>
            <a:r>
              <a:rPr lang="en-GB" dirty="0" smtClean="0"/>
              <a:t>the king of Scotland (as James VI) from 1567 to 1625</a:t>
            </a:r>
          </a:p>
          <a:p>
            <a:pPr algn="just">
              <a:defRPr/>
            </a:pPr>
            <a:r>
              <a:rPr lang="cs-CZ" dirty="0"/>
              <a:t>h</a:t>
            </a:r>
            <a:r>
              <a:rPr lang="en-GB" dirty="0" smtClean="0"/>
              <a:t>is mother was Mary Queen of Scots</a:t>
            </a:r>
          </a:p>
          <a:p>
            <a:pPr algn="just">
              <a:defRPr/>
            </a:pPr>
            <a:r>
              <a:rPr lang="en-GB" dirty="0" smtClean="0"/>
              <a:t>as a relative of Elizabeth I he became King of England after she died, uniting England and Scotland under one government</a:t>
            </a:r>
            <a:endParaRPr lang="cs-CZ" dirty="0" smtClean="0"/>
          </a:p>
          <a:p>
            <a:pPr algn="just">
              <a:defRPr/>
            </a:pP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House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Stuart</a:t>
            </a:r>
            <a:endParaRPr lang="cs-CZ" dirty="0" smtClean="0"/>
          </a:p>
          <a:p>
            <a:pPr algn="just">
              <a:defRPr/>
            </a:pPr>
            <a:endParaRPr lang="en-GB" dirty="0" smtClean="0"/>
          </a:p>
          <a:p>
            <a:pPr algn="just">
              <a:defRPr/>
            </a:pPr>
            <a:endParaRPr lang="cs-CZ" sz="2800" dirty="0" smtClean="0"/>
          </a:p>
          <a:p>
            <a:pPr algn="just">
              <a:defRPr/>
            </a:pPr>
            <a:endParaRPr lang="en-GB" sz="2800" dirty="0" smtClean="0"/>
          </a:p>
          <a:p>
            <a:pPr marL="0" indent="0" algn="just">
              <a:buNone/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 smtClean="0"/>
          </a:p>
          <a:p>
            <a:pPr marL="0" indent="0" algn="just">
              <a:buNone/>
              <a:defRPr/>
            </a:pPr>
            <a:r>
              <a:rPr lang="cs-CZ" sz="2000" dirty="0" smtClean="0"/>
              <a:t>		         </a:t>
            </a:r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Mary </a:t>
            </a:r>
            <a:r>
              <a:rPr lang="cs-CZ" dirty="0" err="1" smtClean="0"/>
              <a:t>Queen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Scots</a:t>
            </a:r>
            <a:r>
              <a:rPr lang="cs-CZ" dirty="0" smtClean="0"/>
              <a:t>, his </a:t>
            </a:r>
            <a:r>
              <a:rPr lang="cs-CZ" dirty="0" err="1" smtClean="0"/>
              <a:t>mother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706783" y="908720"/>
            <a:ext cx="40386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James I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  <p:pic>
        <p:nvPicPr>
          <p:cNvPr id="7" name="Picture 2" descr="C:\Users\Maruska\Desktop\Mary_Stuart_Queen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88" y="1984192"/>
            <a:ext cx="2824800" cy="385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2" descr="C:\Users\Maruska\Desktop\James_I,_VI_by_John_de_Critz,_c.1606.[1]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37" y="1984192"/>
            <a:ext cx="2433292" cy="385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64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n-GB" sz="3200" dirty="0" smtClean="0"/>
              <a:t>His son </a:t>
            </a:r>
            <a:r>
              <a:rPr lang="en-GB" sz="3200" b="1" dirty="0" smtClean="0"/>
              <a:t>Charles I</a:t>
            </a:r>
            <a:r>
              <a:rPr lang="en-GB" sz="3200" dirty="0" smtClean="0"/>
              <a:t> became king after James died</a:t>
            </a:r>
            <a:endParaRPr lang="en-GB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/>
          <a:p>
            <a:pPr marL="0" indent="0" algn="ctr">
              <a:buNone/>
            </a:pPr>
            <a:endParaRPr lang="cs-CZ" sz="3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  <p:pic>
        <p:nvPicPr>
          <p:cNvPr id="3074" name="Picture 2" descr="C:\Users\Maruska\Desktop\Charles_I_(1630s)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664603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117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Gunpowder Plot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r>
              <a:rPr lang="en-GB" sz="2800" dirty="0" smtClean="0"/>
              <a:t>A secret plan by a group of Roman Catholics to blow up the Houses of Parliament and kill King James I in 1605.</a:t>
            </a:r>
          </a:p>
          <a:p>
            <a:r>
              <a:rPr lang="en-GB" sz="2800" dirty="0" smtClean="0"/>
              <a:t>They put gunpowder in the cellars</a:t>
            </a:r>
          </a:p>
          <a:p>
            <a:pPr marL="0" indent="0">
              <a:buNone/>
            </a:pPr>
            <a:r>
              <a:rPr lang="en-GB" sz="2800" dirty="0" smtClean="0"/>
              <a:t>    before the opening of Parliament </a:t>
            </a:r>
          </a:p>
          <a:p>
            <a:pPr marL="0" indent="0">
              <a:buNone/>
            </a:pPr>
            <a:r>
              <a:rPr lang="en-GB" sz="2800" dirty="0" smtClean="0"/>
              <a:t>    by the King on 5 November.</a:t>
            </a:r>
          </a:p>
          <a:p>
            <a:r>
              <a:rPr lang="en-GB" sz="2800" dirty="0" smtClean="0"/>
              <a:t>The plan was revealed and one   </a:t>
            </a:r>
          </a:p>
          <a:p>
            <a:pPr marL="0" indent="0">
              <a:buNone/>
            </a:pPr>
            <a:r>
              <a:rPr lang="en-GB" sz="2800" dirty="0" smtClean="0"/>
              <a:t>    of the group, </a:t>
            </a:r>
            <a:r>
              <a:rPr lang="en-GB" sz="2800" b="1" dirty="0" smtClean="0"/>
              <a:t>Guy Fawkes</a:t>
            </a:r>
            <a:r>
              <a:rPr lang="en-GB" sz="2800" dirty="0" smtClean="0"/>
              <a:t>, was </a:t>
            </a:r>
          </a:p>
          <a:p>
            <a:pPr marL="0" indent="0">
              <a:buNone/>
            </a:pPr>
            <a:r>
              <a:rPr lang="en-GB" sz="2800" dirty="0" smtClean="0"/>
              <a:t>    jailed and his body was quartered.</a:t>
            </a:r>
          </a:p>
          <a:p>
            <a:pPr marL="0" indent="0">
              <a:buNone/>
            </a:pPr>
            <a:r>
              <a:rPr lang="cs-CZ" sz="2800" dirty="0" smtClean="0"/>
              <a:t>    </a:t>
            </a:r>
            <a:r>
              <a:rPr lang="en-GB" sz="2800" dirty="0" smtClean="0"/>
              <a:t>His companions were arrested and executed</a:t>
            </a:r>
            <a:r>
              <a:rPr lang="cs-CZ" sz="2800" dirty="0" smtClean="0"/>
              <a:t>.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  <p:pic>
        <p:nvPicPr>
          <p:cNvPr id="5122" name="Picture 2" descr="C:\Users\Maruska\Desktop\Guy_Fawkes_by_Cruikshank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275906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l"/>
            <a:r>
              <a:rPr lang="cs-CZ" sz="2400" b="1" dirty="0" smtClean="0"/>
              <a:t>TASK 1: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GB" sz="2400" b="1" dirty="0" smtClean="0"/>
              <a:t>Answer the following questions about </a:t>
            </a:r>
            <a:r>
              <a:rPr lang="cs-CZ" sz="2400" b="1" dirty="0" smtClean="0"/>
              <a:t>James I</a:t>
            </a:r>
            <a:r>
              <a:rPr lang="en-GB" sz="2400" b="1" dirty="0" smtClean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00808"/>
            <a:ext cx="6635750" cy="4464496"/>
          </a:xfrm>
        </p:spPr>
        <p:txBody>
          <a:bodyPr/>
          <a:lstStyle/>
          <a:p>
            <a:r>
              <a:rPr lang="en-GB" dirty="0" smtClean="0"/>
              <a:t>Which century did he live?</a:t>
            </a:r>
          </a:p>
          <a:p>
            <a:r>
              <a:rPr lang="en-GB" dirty="0" smtClean="0"/>
              <a:t>Who was his mother?</a:t>
            </a:r>
          </a:p>
          <a:p>
            <a:r>
              <a:rPr lang="en-GB" dirty="0" smtClean="0"/>
              <a:t>Which dynasty does he belong to?</a:t>
            </a:r>
          </a:p>
          <a:p>
            <a:r>
              <a:rPr lang="en-GB" dirty="0" smtClean="0"/>
              <a:t>Who was his son?</a:t>
            </a:r>
          </a:p>
          <a:p>
            <a:r>
              <a:rPr lang="en-GB" dirty="0" smtClean="0"/>
              <a:t>Why did he become the King of England?</a:t>
            </a:r>
          </a:p>
          <a:p>
            <a:r>
              <a:rPr lang="en-GB" dirty="0" smtClean="0"/>
              <a:t>What is the Gunpowder Plot?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4162"/>
          </a:xfrm>
        </p:spPr>
        <p:txBody>
          <a:bodyPr/>
          <a:lstStyle/>
          <a:p>
            <a:pPr algn="l"/>
            <a:r>
              <a:rPr lang="cs-CZ" sz="2400" b="1" dirty="0" smtClean="0"/>
              <a:t>TASK 2:</a:t>
            </a:r>
            <a:br>
              <a:rPr lang="cs-CZ" sz="2400" b="1" dirty="0" smtClean="0"/>
            </a:br>
            <a:r>
              <a:rPr lang="en-GB" sz="2400" b="1" dirty="0" smtClean="0"/>
              <a:t>Work in pairs and </a:t>
            </a:r>
            <a:r>
              <a:rPr lang="cs-CZ" sz="2400" b="1" dirty="0" smtClean="0"/>
              <a:t>talk </a:t>
            </a:r>
            <a:r>
              <a:rPr lang="en-GB" sz="2400" b="1" dirty="0" smtClean="0"/>
              <a:t>about </a:t>
            </a:r>
            <a:r>
              <a:rPr lang="cs-CZ" sz="2400" b="1" dirty="0" smtClean="0"/>
              <a:t>James I</a:t>
            </a:r>
            <a:r>
              <a:rPr lang="en-GB" sz="2400" b="1" dirty="0" smtClean="0"/>
              <a:t>. The following words can help you.</a:t>
            </a:r>
            <a:endParaRPr lang="en-GB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71600" y="2492896"/>
            <a:ext cx="3816424" cy="3041179"/>
          </a:xfrm>
        </p:spPr>
        <p:txBody>
          <a:bodyPr/>
          <a:lstStyle/>
          <a:p>
            <a:r>
              <a:rPr lang="en-GB" dirty="0" smtClean="0"/>
              <a:t>king</a:t>
            </a:r>
          </a:p>
          <a:p>
            <a:r>
              <a:rPr lang="en-GB" dirty="0" smtClean="0"/>
              <a:t>dynasty</a:t>
            </a:r>
          </a:p>
          <a:p>
            <a:r>
              <a:rPr lang="en-GB" dirty="0" smtClean="0"/>
              <a:t>century</a:t>
            </a:r>
          </a:p>
          <a:p>
            <a:r>
              <a:rPr lang="en-GB" dirty="0" smtClean="0"/>
              <a:t>relative</a:t>
            </a:r>
          </a:p>
          <a:p>
            <a:endParaRPr lang="en-GB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2564904"/>
            <a:ext cx="4038600" cy="2232248"/>
          </a:xfrm>
        </p:spPr>
        <p:txBody>
          <a:bodyPr/>
          <a:lstStyle/>
          <a:p>
            <a:r>
              <a:rPr lang="cs-CZ" dirty="0"/>
              <a:t>m</a:t>
            </a:r>
            <a:r>
              <a:rPr lang="en-GB" dirty="0" smtClean="0"/>
              <a:t>other</a:t>
            </a:r>
          </a:p>
          <a:p>
            <a:r>
              <a:rPr lang="cs-CZ" dirty="0"/>
              <a:t>p</a:t>
            </a:r>
            <a:r>
              <a:rPr lang="en-GB" dirty="0" smtClean="0"/>
              <a:t>lot</a:t>
            </a:r>
          </a:p>
          <a:p>
            <a:r>
              <a:rPr lang="en-GB" dirty="0" smtClean="0"/>
              <a:t>gunpowder</a:t>
            </a:r>
          </a:p>
          <a:p>
            <a:r>
              <a:rPr lang="en-GB" dirty="0" smtClean="0"/>
              <a:t>arrest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30.6.2013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9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35509</TotalTime>
  <Words>427</Words>
  <Application>Microsoft Office PowerPoint</Application>
  <PresentationFormat>Předvádění na obrazovce (4:3)</PresentationFormat>
  <Paragraphs>110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Angličtina: James I</vt:lpstr>
      <vt:lpstr>Who is it?</vt:lpstr>
      <vt:lpstr>James I </vt:lpstr>
      <vt:lpstr>James I (1566-1625)</vt:lpstr>
      <vt:lpstr>Prezentace aplikace PowerPoint</vt:lpstr>
      <vt:lpstr>Prezentace aplikace PowerPoint</vt:lpstr>
      <vt:lpstr>The Gunpowder Plot</vt:lpstr>
      <vt:lpstr>TASK 1: Answer the following questions about James I:</vt:lpstr>
      <vt:lpstr>TASK 2: Work in pairs and talk about James I. The following words can help you.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Angličtina: The UK: Geography</dc:title>
  <dc:creator>ucitel</dc:creator>
  <cp:lastModifiedBy>Maruska</cp:lastModifiedBy>
  <cp:revision>110</cp:revision>
  <cp:lastPrinted>1601-01-01T00:00:00Z</cp:lastPrinted>
  <dcterms:created xsi:type="dcterms:W3CDTF">1601-01-01T00:00:00Z</dcterms:created>
  <dcterms:modified xsi:type="dcterms:W3CDTF">2013-12-09T18:46:35Z</dcterms:modified>
</cp:coreProperties>
</file>