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9" r:id="rId3"/>
    <p:sldId id="279" r:id="rId4"/>
    <p:sldId id="280" r:id="rId5"/>
    <p:sldId id="291" r:id="rId6"/>
    <p:sldId id="292" r:id="rId7"/>
    <p:sldId id="281" r:id="rId8"/>
    <p:sldId id="290" r:id="rId9"/>
    <p:sldId id="278" r:id="rId10"/>
  </p:sldIdLst>
  <p:sldSz cx="9144000" cy="6858000" type="screen4x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7BF37-9633-474D-9546-D4EE724DEF98}" type="datetimeFigureOut">
              <a:rPr lang="cs-CZ" smtClean="0"/>
              <a:t>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1F4B2-BC42-4CC9-9779-3CBB2E7EB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40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fld id="{C1F8CEA0-89D7-41F6-A101-5D1ADF1A85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631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C9C8DE62-337A-4C11-84A8-87930206E24C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D713BEB-7D7A-4603-98B9-5B9F50CF9DC0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9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71E27-6E29-489C-9FB3-32A6AE5D28BA}" type="slidenum">
              <a:rPr lang="cs-CZ"/>
              <a:pPr>
                <a:defRPr/>
              </a:pPr>
              <a:t>‹#›</a:t>
            </a:fld>
            <a:fld id="{D054FF35-AFFD-4657-B5AA-DC46ABD067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BDED-D4F7-4BC8-815F-F3008B14A278}" type="slidenum">
              <a:rPr lang="cs-CZ"/>
              <a:pPr>
                <a:defRPr/>
              </a:pPr>
              <a:t>‹#›</a:t>
            </a:fld>
            <a:fld id="{27FC637C-C292-440C-9210-4DCC0C40A1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12EAD-AC16-418B-A892-61E6532D4B2C}" type="slidenum">
              <a:rPr lang="cs-CZ"/>
              <a:pPr>
                <a:defRPr/>
              </a:pPr>
              <a:t>‹#›</a:t>
            </a:fld>
            <a:fld id="{4BF2D181-8C8C-47D6-AEB4-7E408450D7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420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4852988"/>
            <a:ext cx="8453438" cy="121761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016A-F961-41DB-BDCE-8484235E14C0}" type="slidenum">
              <a:rPr lang="cs-CZ"/>
              <a:pPr>
                <a:defRPr/>
              </a:pPr>
              <a:t>‹#›</a:t>
            </a:fld>
            <a:fld id="{6FED267B-6296-490C-B592-2ABC5E1C39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8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BA0B-57FA-49AF-9D10-79D91E8D5B18}" type="slidenum">
              <a:rPr lang="cs-CZ"/>
              <a:pPr>
                <a:defRPr/>
              </a:pPr>
              <a:t>‹#›</a:t>
            </a:fld>
            <a:fld id="{9FFDC53C-FF3A-4D20-A8F2-7A3065ED01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4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00F3-C162-44F4-A1B7-197779ED5C26}" type="slidenum">
              <a:rPr lang="cs-CZ"/>
              <a:pPr>
                <a:defRPr/>
              </a:pPr>
              <a:t>‹#›</a:t>
            </a:fld>
            <a:fld id="{0ECDAD99-0BB8-4541-9565-E994E587D3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63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9508-A188-49E8-A9F1-70878A3C2DF6}" type="slidenum">
              <a:rPr lang="cs-CZ"/>
              <a:pPr>
                <a:defRPr/>
              </a:pPr>
              <a:t>‹#›</a:t>
            </a:fld>
            <a:fld id="{44B8062A-3DD1-4438-9295-F806A079C9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59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104E-F12C-4209-9774-18FE0C63D8CD}" type="slidenum">
              <a:rPr lang="cs-CZ"/>
              <a:pPr>
                <a:defRPr/>
              </a:pPr>
              <a:t>‹#›</a:t>
            </a:fld>
            <a:fld id="{35C50474-EE23-4C47-9ADD-0729D8D41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8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8C89-2D53-4C56-80DC-0572112F95A6}" type="slidenum">
              <a:rPr lang="cs-CZ"/>
              <a:pPr>
                <a:defRPr/>
              </a:pPr>
              <a:t>‹#›</a:t>
            </a:fld>
            <a:fld id="{6AC6F133-C017-4ABB-8CC9-DA708AB9F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76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9E03-1200-436D-A977-55DC2B2C3E33}" type="slidenum">
              <a:rPr lang="cs-CZ"/>
              <a:pPr>
                <a:defRPr/>
              </a:pPr>
              <a:t>‹#›</a:t>
            </a:fld>
            <a:fld id="{96104EF5-2D44-4EA8-BE5C-5308C38F95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94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A7627-8049-4CE5-88E9-485AB4E5856D}" type="slidenum">
              <a:rPr lang="cs-CZ"/>
              <a:pPr>
                <a:defRPr/>
              </a:pPr>
              <a:t>‹#›</a:t>
            </a:fld>
            <a:fld id="{7D62C6E5-1B90-4825-BE23-7FDFA07B32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5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537A-9F41-4164-896F-2DE9216933B1}" type="slidenum">
              <a:rPr lang="cs-CZ"/>
              <a:pPr>
                <a:defRPr/>
              </a:pPr>
              <a:t>‹#›</a:t>
            </a:fld>
            <a:fld id="{6EBF9A21-6A2A-481D-8A7A-55C48E5ED6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0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fld id="{E24772B1-D0E3-4F03-ABBB-3AB36999E6E5}" type="slidenum">
              <a:rPr lang="cs-CZ"/>
              <a:pPr>
                <a:defRPr/>
              </a:pPr>
              <a:t>‹#›</a:t>
            </a:fld>
            <a:fld id="{450786DD-2476-412F-BEB1-8EA139F734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ommons.wikimedia.org/wiki/File:Queen_Victoria_Golden_Jubilee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a/a0/Prince_albert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Queen_Victoria_Golden_Jubilee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pload.wikimedia.org/wikipedia/commons/a/a0/Prince_albert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63700"/>
            <a:ext cx="7772400" cy="6492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02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600" b="1" dirty="0" smtClean="0"/>
              <a:t>Angličtina: </a:t>
            </a:r>
            <a:r>
              <a:rPr lang="cs-CZ" sz="3600" b="1" dirty="0" err="1" smtClean="0"/>
              <a:t>Queen</a:t>
            </a:r>
            <a:r>
              <a:rPr lang="cs-CZ" sz="3600" b="1" dirty="0" smtClean="0"/>
              <a:t> Victoria</a:t>
            </a:r>
          </a:p>
        </p:txBody>
      </p:sp>
      <p:sp>
        <p:nvSpPr>
          <p:cNvPr id="2051" name="Zástupný symbol pro datum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26.10.2012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0801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769191"/>
              </p:ext>
            </p:extLst>
          </p:nvPr>
        </p:nvGraphicFramePr>
        <p:xfrm>
          <a:off x="728663" y="2492375"/>
          <a:ext cx="7667625" cy="378293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Angličtina: Významné osobnosti britské a americké historie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23.6.2013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3. - 4., septima – oktáva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Základní  informace o královně Viktorii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Snímky prezentují základní informace o královně Viktorii jako jedné z významných osobností britské historie. Součástí jsou kontrolní otázky a závěrečné shrnutí obsahu.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Mgr. Marie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Gajzlerová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ahoma" charset="0"/>
                      </a:endParaRP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VY_32_INOVACE_02_AGAJ08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081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is it?</a:t>
            </a:r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a woman</a:t>
            </a:r>
          </a:p>
          <a:p>
            <a:r>
              <a:rPr lang="en-GB" dirty="0" smtClean="0"/>
              <a:t>She ruled in </a:t>
            </a:r>
            <a:r>
              <a:rPr lang="cs-CZ" dirty="0" err="1" smtClean="0"/>
              <a:t>the</a:t>
            </a:r>
            <a:r>
              <a:rPr lang="en-GB" dirty="0" smtClean="0"/>
              <a:t> 19th century</a:t>
            </a:r>
          </a:p>
          <a:p>
            <a:r>
              <a:rPr lang="en-GB" dirty="0" smtClean="0"/>
              <a:t>Her rule was the longest of any British king or queen</a:t>
            </a:r>
          </a:p>
          <a:p>
            <a:r>
              <a:rPr lang="en-GB" dirty="0" smtClean="0"/>
              <a:t>During her reign Britain became the dominant political and industrial power of the world</a:t>
            </a:r>
          </a:p>
          <a:p>
            <a:r>
              <a:rPr lang="en-GB" dirty="0" smtClean="0"/>
              <a:t>Her husband was Prince Albert</a:t>
            </a:r>
          </a:p>
          <a:p>
            <a:r>
              <a:rPr lang="en-GB" dirty="0" smtClean="0"/>
              <a:t>She had nine children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43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smtClean="0"/>
              <a:t>VICTORIA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pic>
        <p:nvPicPr>
          <p:cNvPr id="1029" name="Picture 5" descr="File:Queen Victoria Golden Jubile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723" y="1484784"/>
            <a:ext cx="3477106" cy="4932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/>
          <a:lstStyle/>
          <a:p>
            <a:r>
              <a:rPr lang="cs-CZ" dirty="0" smtClean="0"/>
              <a:t>Victoria</a:t>
            </a:r>
            <a:br>
              <a:rPr lang="cs-CZ" dirty="0" smtClean="0"/>
            </a:br>
            <a:r>
              <a:rPr lang="cs-CZ" sz="1800" dirty="0" smtClean="0"/>
              <a:t>(1819-1901)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5112568"/>
          </a:xfrm>
        </p:spPr>
        <p:txBody>
          <a:bodyPr/>
          <a:lstStyle/>
          <a:p>
            <a:pPr algn="just">
              <a:defRPr/>
            </a:pPr>
            <a:r>
              <a:rPr lang="en-GB" sz="2400" dirty="0" smtClean="0"/>
              <a:t>ruled the longest of any British king or queen</a:t>
            </a:r>
            <a:r>
              <a:rPr lang="cs-CZ" sz="2400" dirty="0" smtClean="0"/>
              <a:t>,</a:t>
            </a:r>
          </a:p>
          <a:p>
            <a:pPr marL="0" indent="0" algn="just">
              <a:buNone/>
              <a:defRPr/>
            </a:pPr>
            <a:r>
              <a:rPr lang="cs-CZ" sz="2400" dirty="0" smtClean="0"/>
              <a:t>     </a:t>
            </a:r>
            <a:r>
              <a:rPr lang="cs-CZ" sz="2400" dirty="0" err="1" smtClean="0"/>
              <a:t>from</a:t>
            </a:r>
            <a:r>
              <a:rPr lang="cs-CZ" sz="2400" dirty="0" smtClean="0"/>
              <a:t> 1837 to 1901</a:t>
            </a:r>
            <a:endParaRPr lang="en-GB" sz="2400" dirty="0" smtClean="0"/>
          </a:p>
          <a:p>
            <a:pPr algn="just">
              <a:defRPr/>
            </a:pPr>
            <a:r>
              <a:rPr lang="en-GB" sz="2400" dirty="0" smtClean="0"/>
              <a:t>married her cousin Prince Albert of </a:t>
            </a:r>
            <a:r>
              <a:rPr lang="cs-CZ" sz="2400" dirty="0" smtClean="0"/>
              <a:t>                       </a:t>
            </a:r>
          </a:p>
          <a:p>
            <a:pPr marL="0" indent="0" algn="just">
              <a:buNone/>
              <a:defRPr/>
            </a:pPr>
            <a:r>
              <a:rPr lang="cs-CZ" sz="2400" dirty="0"/>
              <a:t> </a:t>
            </a:r>
            <a:r>
              <a:rPr lang="cs-CZ" sz="2400" dirty="0" smtClean="0"/>
              <a:t>    </a:t>
            </a:r>
            <a:r>
              <a:rPr lang="en-GB" sz="2400" dirty="0" smtClean="0"/>
              <a:t>Saxe-Coburg-Gotha</a:t>
            </a:r>
          </a:p>
          <a:p>
            <a:pPr algn="just">
              <a:defRPr/>
            </a:pPr>
            <a:r>
              <a:rPr lang="en-GB" sz="2400" dirty="0" smtClean="0"/>
              <a:t>nine children</a:t>
            </a:r>
          </a:p>
          <a:p>
            <a:pPr algn="just">
              <a:defRPr/>
            </a:pPr>
            <a:r>
              <a:rPr lang="cs-CZ" sz="2400" dirty="0"/>
              <a:t>t</a:t>
            </a:r>
            <a:r>
              <a:rPr lang="en-GB" sz="2400" dirty="0" smtClean="0"/>
              <a:t>he Empress of India</a:t>
            </a:r>
          </a:p>
          <a:p>
            <a:pPr algn="just">
              <a:defRPr/>
            </a:pPr>
            <a:r>
              <a:rPr lang="en-GB" sz="2400" dirty="0" smtClean="0"/>
              <a:t>Albert died at the age of 42</a:t>
            </a:r>
            <a:r>
              <a:rPr lang="en-GB" sz="2400" dirty="0" smtClean="0">
                <a:latin typeface="Calibri"/>
              </a:rPr>
              <a:t>→</a:t>
            </a:r>
            <a:r>
              <a:rPr lang="en-GB" sz="2400" dirty="0" smtClean="0"/>
              <a:t>Victoria took </a:t>
            </a:r>
            <a:endParaRPr lang="cs-CZ" sz="2400" dirty="0" smtClean="0"/>
          </a:p>
          <a:p>
            <a:pPr marL="0" indent="0" algn="just">
              <a:buNone/>
              <a:defRPr/>
            </a:pPr>
            <a:r>
              <a:rPr lang="cs-CZ" sz="2400" dirty="0" smtClean="0"/>
              <a:t>     </a:t>
            </a:r>
            <a:r>
              <a:rPr lang="en-GB" sz="2400" dirty="0" smtClean="0"/>
              <a:t>no further</a:t>
            </a:r>
            <a:r>
              <a:rPr lang="cs-CZ" sz="2400" dirty="0" smtClean="0"/>
              <a:t> </a:t>
            </a:r>
            <a:r>
              <a:rPr lang="en-GB" sz="2400" dirty="0" smtClean="0"/>
              <a:t>part in public affairs</a:t>
            </a:r>
          </a:p>
          <a:p>
            <a:pPr algn="just">
              <a:defRPr/>
            </a:pPr>
            <a:r>
              <a:rPr lang="en-GB" sz="2400" dirty="0" smtClean="0"/>
              <a:t>remembered as a bad-tempered old woman</a:t>
            </a:r>
          </a:p>
          <a:p>
            <a:pPr algn="just">
              <a:defRPr/>
            </a:pPr>
            <a:r>
              <a:rPr lang="en-GB" sz="2400" dirty="0" smtClean="0"/>
              <a:t>in her early life - a happy and enthusiastic queen, popular with ordinary people. </a:t>
            </a:r>
          </a:p>
          <a:p>
            <a:pPr algn="just">
              <a:defRPr/>
            </a:pPr>
            <a:r>
              <a:rPr lang="en-GB" sz="2400" dirty="0" smtClean="0"/>
              <a:t>Charles Dickens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pic>
        <p:nvPicPr>
          <p:cNvPr id="1026" name="Picture 2" descr="C:\Users\Maruska\Desktop\Prince_albert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412776"/>
            <a:ext cx="1890039" cy="34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Victorian Age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pPr algn="just">
              <a:buFont typeface="Wingdings" pitchFamily="2" charset="2"/>
              <a:buChar char="Ø"/>
              <a:defRPr/>
            </a:pPr>
            <a:r>
              <a:rPr lang="en-GB" dirty="0" smtClean="0"/>
              <a:t>It was a time </a:t>
            </a:r>
            <a:r>
              <a:rPr lang="en-GB" dirty="0"/>
              <a:t>of </a:t>
            </a:r>
            <a:r>
              <a:rPr lang="en-GB" b="1" dirty="0"/>
              <a:t>tremendous change </a:t>
            </a:r>
            <a:r>
              <a:rPr lang="en-GB" dirty="0"/>
              <a:t>in the lives of all Britons. </a:t>
            </a:r>
            <a:endParaRPr lang="cs-CZ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n-GB" dirty="0" smtClean="0"/>
              <a:t>Britain </a:t>
            </a:r>
            <a:r>
              <a:rPr lang="en-GB" dirty="0"/>
              <a:t>became </a:t>
            </a:r>
            <a:r>
              <a:rPr lang="en-GB" b="1" dirty="0"/>
              <a:t>the most powerful c</a:t>
            </a:r>
            <a:r>
              <a:rPr lang="en-GB" dirty="0"/>
              <a:t>ountry in the world with </a:t>
            </a:r>
            <a:r>
              <a:rPr lang="en-GB" b="1" dirty="0"/>
              <a:t>the largest Empire </a:t>
            </a:r>
            <a:r>
              <a:rPr lang="en-GB" dirty="0"/>
              <a:t>that had ever existed. </a:t>
            </a:r>
            <a:endParaRPr lang="cs-CZ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n-GB" dirty="0" smtClean="0"/>
              <a:t>Britain </a:t>
            </a:r>
            <a:r>
              <a:rPr lang="en-GB" dirty="0"/>
              <a:t>ruled </a:t>
            </a:r>
            <a:r>
              <a:rPr lang="en-GB" b="1" dirty="0"/>
              <a:t>one fifth of the world´s surface </a:t>
            </a:r>
            <a:r>
              <a:rPr lang="en-GB" dirty="0"/>
              <a:t>and </a:t>
            </a:r>
            <a:r>
              <a:rPr lang="en-GB" b="1" dirty="0"/>
              <a:t>one </a:t>
            </a:r>
            <a:r>
              <a:rPr lang="en-GB" b="1" dirty="0" smtClean="0"/>
              <a:t>quarter </a:t>
            </a:r>
            <a:r>
              <a:rPr lang="en-GB" b="1" dirty="0"/>
              <a:t>of the people</a:t>
            </a:r>
            <a:r>
              <a:rPr lang="en-GB" dirty="0"/>
              <a:t>. </a:t>
            </a:r>
            <a:endParaRPr lang="cs-CZ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n-GB" dirty="0" smtClean="0"/>
              <a:t>Britain´s </a:t>
            </a:r>
            <a:r>
              <a:rPr lang="en-GB" dirty="0"/>
              <a:t>greatest period of </a:t>
            </a:r>
            <a:r>
              <a:rPr lang="en-GB" b="1" dirty="0"/>
              <a:t>world power </a:t>
            </a:r>
            <a:r>
              <a:rPr lang="en-GB" dirty="0"/>
              <a:t>and </a:t>
            </a:r>
            <a:r>
              <a:rPr lang="en-GB" b="1" dirty="0"/>
              <a:t>industrial development. </a:t>
            </a:r>
            <a:endParaRPr lang="cs-CZ" b="1" dirty="0"/>
          </a:p>
          <a:p>
            <a:pPr marL="0" indent="0" algn="just">
              <a:buNone/>
              <a:defRPr/>
            </a:pPr>
            <a:endParaRPr lang="en-GB" sz="3600" b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26.10.2012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84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Industrial revolution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</a:t>
            </a:r>
            <a:r>
              <a:rPr lang="en-GB" dirty="0" err="1" smtClean="0"/>
              <a:t>egan</a:t>
            </a:r>
            <a:r>
              <a:rPr lang="en-GB" dirty="0" smtClean="0"/>
              <a:t> in 1750</a:t>
            </a:r>
          </a:p>
          <a:p>
            <a:r>
              <a:rPr lang="en-GB" dirty="0" smtClean="0"/>
              <a:t>Britain developed from agriculture society into an industrial nation</a:t>
            </a:r>
          </a:p>
          <a:p>
            <a:r>
              <a:rPr lang="en-GB" dirty="0" smtClean="0"/>
              <a:t>Industry had a great effect on British social and economic life</a:t>
            </a:r>
          </a:p>
          <a:p>
            <a:r>
              <a:rPr lang="en-GB" dirty="0" smtClean="0"/>
              <a:t>People moved from the countryside to work in the rapidly growing cities</a:t>
            </a:r>
            <a:endParaRPr lang="en-GB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26.10.2012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15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algn="l"/>
            <a:r>
              <a:rPr lang="en-GB" sz="2400" b="1" dirty="0" smtClean="0"/>
              <a:t>TASK 1: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b="1" dirty="0" smtClean="0"/>
              <a:t>Answer the following questions about Queen Victoria: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772816"/>
            <a:ext cx="6635750" cy="4392488"/>
          </a:xfrm>
        </p:spPr>
        <p:txBody>
          <a:bodyPr/>
          <a:lstStyle/>
          <a:p>
            <a:r>
              <a:rPr lang="en-GB" sz="2400" dirty="0" smtClean="0"/>
              <a:t>How long did the queen Victoria rule?</a:t>
            </a:r>
          </a:p>
          <a:p>
            <a:r>
              <a:rPr lang="en-GB" sz="2400" dirty="0" smtClean="0"/>
              <a:t>How many children did she have?</a:t>
            </a:r>
          </a:p>
          <a:p>
            <a:r>
              <a:rPr lang="en-GB" sz="2400" dirty="0" smtClean="0"/>
              <a:t>Who was her husband?</a:t>
            </a:r>
          </a:p>
          <a:p>
            <a:r>
              <a:rPr lang="en-GB" sz="2400" dirty="0" smtClean="0"/>
              <a:t>What was queen Victoria like?</a:t>
            </a:r>
          </a:p>
          <a:p>
            <a:r>
              <a:rPr lang="en-GB" sz="2400" dirty="0" smtClean="0"/>
              <a:t>Which famous author lived in the Victorian Age?</a:t>
            </a:r>
          </a:p>
          <a:p>
            <a:r>
              <a:rPr lang="en-GB" sz="2400" dirty="0" smtClean="0"/>
              <a:t>Was the British Empire big at that time?</a:t>
            </a:r>
          </a:p>
          <a:p>
            <a:r>
              <a:rPr lang="en-GB" sz="2400" dirty="0" smtClean="0"/>
              <a:t>What do you know about the</a:t>
            </a:r>
            <a:r>
              <a:rPr lang="cs-CZ" sz="2400" dirty="0" smtClean="0"/>
              <a:t> V</a:t>
            </a:r>
            <a:r>
              <a:rPr lang="en-GB" sz="2400" dirty="0" err="1" smtClean="0"/>
              <a:t>ictorian</a:t>
            </a:r>
            <a:r>
              <a:rPr lang="en-GB" sz="2400" dirty="0" smtClean="0"/>
              <a:t> Age?</a:t>
            </a:r>
          </a:p>
          <a:p>
            <a:r>
              <a:rPr lang="en-GB" sz="2400" dirty="0" smtClean="0"/>
              <a:t>When did the Industrial revolution start?</a:t>
            </a:r>
          </a:p>
          <a:p>
            <a:r>
              <a:rPr lang="en-GB" sz="2400" dirty="0" smtClean="0"/>
              <a:t>How did Britain change during that time?</a:t>
            </a:r>
          </a:p>
          <a:p>
            <a:endParaRPr lang="en-GB" sz="24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4162"/>
          </a:xfrm>
        </p:spPr>
        <p:txBody>
          <a:bodyPr/>
          <a:lstStyle/>
          <a:p>
            <a:pPr algn="l"/>
            <a:r>
              <a:rPr lang="cs-CZ" sz="2400" b="1" dirty="0" smtClean="0"/>
              <a:t>TASK 2:</a:t>
            </a:r>
            <a:br>
              <a:rPr lang="cs-CZ" sz="2400" b="1" dirty="0" smtClean="0"/>
            </a:br>
            <a:r>
              <a:rPr lang="en-GB" sz="2400" b="1" dirty="0" smtClean="0"/>
              <a:t>Work in pairs </a:t>
            </a:r>
            <a:r>
              <a:rPr lang="en-GB" sz="2400" b="1" smtClean="0"/>
              <a:t>and </a:t>
            </a:r>
            <a:r>
              <a:rPr lang="cs-CZ" sz="2400" b="1" smtClean="0"/>
              <a:t>talk </a:t>
            </a:r>
            <a:r>
              <a:rPr lang="en-GB" sz="2400" b="1" dirty="0" smtClean="0"/>
              <a:t>about Queen Victoria. The following words can help you.</a:t>
            </a:r>
            <a:endParaRPr lang="en-GB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9552" y="2492896"/>
            <a:ext cx="4038600" cy="3041179"/>
          </a:xfrm>
        </p:spPr>
        <p:txBody>
          <a:bodyPr/>
          <a:lstStyle/>
          <a:p>
            <a:r>
              <a:rPr lang="en-GB" dirty="0" smtClean="0"/>
              <a:t>queen</a:t>
            </a:r>
          </a:p>
          <a:p>
            <a:r>
              <a:rPr lang="en-GB" dirty="0" smtClean="0"/>
              <a:t>husband</a:t>
            </a:r>
          </a:p>
          <a:p>
            <a:r>
              <a:rPr lang="en-GB" dirty="0" smtClean="0"/>
              <a:t>children</a:t>
            </a:r>
          </a:p>
          <a:p>
            <a:r>
              <a:rPr lang="en-GB" dirty="0" smtClean="0"/>
              <a:t>change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2564904"/>
            <a:ext cx="4038600" cy="2880320"/>
          </a:xfrm>
        </p:spPr>
        <p:txBody>
          <a:bodyPr/>
          <a:lstStyle/>
          <a:p>
            <a:r>
              <a:rPr lang="en-GB" dirty="0" smtClean="0"/>
              <a:t>industrial development</a:t>
            </a:r>
          </a:p>
          <a:p>
            <a:r>
              <a:rPr lang="en-GB" dirty="0" smtClean="0"/>
              <a:t>world power</a:t>
            </a:r>
          </a:p>
          <a:p>
            <a:r>
              <a:rPr lang="en-GB" dirty="0" smtClean="0"/>
              <a:t>rule</a:t>
            </a:r>
          </a:p>
          <a:p>
            <a:r>
              <a:rPr lang="en-GB" dirty="0" smtClean="0"/>
              <a:t>title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9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 tIns="7668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smtClean="0">
                <a:solidFill>
                  <a:srgbClr val="4E3B30"/>
                </a:solidFill>
                <a:latin typeface="Franklin Gothic Medium" charset="0"/>
              </a:rPr>
              <a:t>Zdroje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3080" rIns="90000" bIns="45000"/>
          <a:lstStyle>
            <a:lvl1pPr marL="339725" indent="-339725"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2000" i="1" dirty="0">
                <a:solidFill>
                  <a:schemeClr val="tx1"/>
                </a:solidFill>
                <a:latin typeface="Franklin Gothic Book" charset="0"/>
              </a:rPr>
              <a:t>Oxford Guide to British and America Culture</a:t>
            </a:r>
            <a:r>
              <a:rPr lang="en-GB" sz="2000" dirty="0">
                <a:solidFill>
                  <a:schemeClr val="tx1"/>
                </a:solidFill>
                <a:latin typeface="Franklin Gothic Book" charset="0"/>
              </a:rPr>
              <a:t>. Oxford University Press, 1999.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Obrázky </a:t>
            </a:r>
            <a:r>
              <a:rPr lang="cs-CZ" sz="2000" dirty="0">
                <a:solidFill>
                  <a:schemeClr val="tx1"/>
                </a:solidFill>
                <a:latin typeface="Franklin Gothic Book" charset="0"/>
              </a:rPr>
              <a:t>fungují jako hypertextové odkazy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>
                <a:solidFill>
                  <a:schemeClr val="tx1"/>
                </a:solidFill>
                <a:latin typeface="Franklin Gothic Book" charset="0"/>
              </a:rPr>
              <a:t>Pokud ne, zdrojem je Microsoft </a:t>
            </a:r>
            <a:r>
              <a:rPr lang="cs-CZ" sz="2000" dirty="0" err="1">
                <a:solidFill>
                  <a:schemeClr val="tx1"/>
                </a:solidFill>
                <a:latin typeface="Franklin Gothic Book" charset="0"/>
              </a:rPr>
              <a:t>Powerpoint</a:t>
            </a:r>
            <a:r>
              <a:rPr lang="cs-CZ" sz="2000" dirty="0">
                <a:solidFill>
                  <a:schemeClr val="tx1"/>
                </a:solidFill>
                <a:latin typeface="Franklin Gothic Book" charset="0"/>
              </a:rPr>
              <a:t> 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Klipart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>
                <a:solidFill>
                  <a:schemeClr val="tx1"/>
                </a:solidFill>
                <a:latin typeface="Franklin Gothic Book" charset="0"/>
                <a:hlinkClick r:id="rId3"/>
              </a:rPr>
              <a:t>http://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commons.wikimedia.org/wiki/</a:t>
            </a:r>
            <a:r>
              <a:rPr lang="cs-CZ" sz="2000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File:Queen_Victoria_Golden_Jubilee.jpg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>
                <a:solidFill>
                  <a:schemeClr val="tx1"/>
                </a:solidFill>
                <a:latin typeface="Franklin Gothic Book" charset="0"/>
                <a:hlinkClick r:id="rId4"/>
              </a:rPr>
              <a:t>http://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upload.wikimedia.org/</a:t>
            </a:r>
            <a:r>
              <a:rPr lang="cs-CZ" sz="2000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wikipedia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</a:t>
            </a:r>
            <a:r>
              <a:rPr lang="cs-CZ" sz="2000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commons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/a/a0/Prince_albert.jpg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 smtClean="0">
              <a:solidFill>
                <a:schemeClr val="tx1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US" sz="2000" dirty="0"/>
              <a:t>http://commons.wikimedia.org/whttp://commons.wikimedia.org/wiki/File:Queen_Victoria_Golden_Jubilee.jpgiki/File:Queen_Victoria_Golden_Jubilee.jpghttp://commons.wikimedia.org/wiki/File:Queen_Victoria_Golden_Jubilee.jpghttp://commons.wikimedia.org/wiki/File:Queen_Victoria_Golden_Jubilee.jpghttp://commons.wikimedia.org/wiki/File:Queen_Victoria_Golden_Jubilee.jpg&gt;&gt;&gt;</a:t>
            </a:r>
            <a:endParaRPr lang="cs-CZ" sz="2000" dirty="0" smtClean="0"/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286000" y="3125199"/>
            <a:ext cx="4572000" cy="6076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http://commons.wikimedia.org/wiki/File:Queen_Victoria_Golden_Jubilee.jpg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35235</TotalTime>
  <Words>444</Words>
  <Application>Microsoft Office PowerPoint</Application>
  <PresentationFormat>Předvádění na obrazovce (4:3)</PresentationFormat>
  <Paragraphs>96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Angličtina: Queen Victoria</vt:lpstr>
      <vt:lpstr>Who is it?</vt:lpstr>
      <vt:lpstr>VICTORIA</vt:lpstr>
      <vt:lpstr>Victoria (1819-1901)</vt:lpstr>
      <vt:lpstr>The Victorian Age</vt:lpstr>
      <vt:lpstr>Industrial revolution</vt:lpstr>
      <vt:lpstr>TASK 1: Answer the following questions about Queen Victoria:</vt:lpstr>
      <vt:lpstr>TASK 2: Work in pairs and talk about Queen Victoria. The following words can help you.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Angličtina: The UK: Geography</dc:title>
  <dc:creator>ucitel</dc:creator>
  <cp:lastModifiedBy>Maruska</cp:lastModifiedBy>
  <cp:revision>86</cp:revision>
  <cp:lastPrinted>1601-01-01T00:00:00Z</cp:lastPrinted>
  <dcterms:created xsi:type="dcterms:W3CDTF">1601-01-01T00:00:00Z</dcterms:created>
  <dcterms:modified xsi:type="dcterms:W3CDTF">2013-12-09T18:45:37Z</dcterms:modified>
</cp:coreProperties>
</file>