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3" r:id="rId8"/>
    <p:sldId id="294" r:id="rId9"/>
    <p:sldId id="281" r:id="rId10"/>
    <p:sldId id="290" r:id="rId11"/>
    <p:sldId id="278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6/Trafalgar_Square-2.jpg?uselang=cs" TargetMode="External"/><Relationship Id="rId3" Type="http://schemas.openxmlformats.org/officeDocument/2006/relationships/hyperlink" Target="http://upload.wikimedia.org/wikipedia/commons/7/72/HoratioNelson1.jpg" TargetMode="External"/><Relationship Id="rId7" Type="http://schemas.openxmlformats.org/officeDocument/2006/relationships/hyperlink" Target="http://upload.wikimedia.org/wikipedia/commons/5/5b/TrafalgarBattl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1/1a/HMSVictory.jpg" TargetMode="External"/><Relationship Id="rId5" Type="http://schemas.openxmlformats.org/officeDocument/2006/relationships/hyperlink" Target="http://upload.wikimedia.org/wikipedia/commons/2/29/Turner,_The_Battle_of_Trafalgar_(1822).jpg" TargetMode="External"/><Relationship Id="rId4" Type="http://schemas.openxmlformats.org/officeDocument/2006/relationships/hyperlink" Target="http://upload.wikimedia.org/wikipedia/commons/f/f6/Lord_Nelson_before_Trafalga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7/72/HoratioNelson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6/Lord_Nelson_before_Trafalga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5/5b/TrafalgarBattl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9/Turner,_The_Battle_of_Trafalgar_(1822)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1/1a/HMSVictory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6/Trafalgar_Square-2.jpg?uselang=c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</a:t>
            </a:r>
            <a:r>
              <a:rPr lang="cs-CZ" sz="3600" b="1" dirty="0" err="1" smtClean="0"/>
              <a:t>Horatio</a:t>
            </a:r>
            <a:r>
              <a:rPr lang="cs-CZ" sz="3600" b="1" dirty="0" smtClean="0"/>
              <a:t> Nelson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90210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30.6.2013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admirálu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Horatio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 Nelsonovi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admirálu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Horatio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 Nelsonovi jako jedné z významných osobností britské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VY_32_INOVACE_02_AGAJ09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err="1" smtClean="0"/>
              <a:t>Horatio</a:t>
            </a:r>
            <a:r>
              <a:rPr lang="cs-CZ" sz="2400" b="1" dirty="0" smtClean="0"/>
              <a:t> Nelson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2492896"/>
            <a:ext cx="3816424" cy="3041179"/>
          </a:xfrm>
        </p:spPr>
        <p:txBody>
          <a:bodyPr/>
          <a:lstStyle/>
          <a:p>
            <a:r>
              <a:rPr lang="cs-CZ" dirty="0"/>
              <a:t>a</a:t>
            </a:r>
            <a:r>
              <a:rPr lang="en-GB" dirty="0" err="1" smtClean="0"/>
              <a:t>dmiral</a:t>
            </a:r>
            <a:endParaRPr lang="en-GB" dirty="0" smtClean="0"/>
          </a:p>
          <a:p>
            <a:r>
              <a:rPr lang="cs-CZ" dirty="0"/>
              <a:t>h</a:t>
            </a:r>
            <a:r>
              <a:rPr lang="en-GB" dirty="0" err="1" smtClean="0"/>
              <a:t>ero</a:t>
            </a:r>
            <a:endParaRPr lang="en-GB" dirty="0" smtClean="0"/>
          </a:p>
          <a:p>
            <a:r>
              <a:rPr lang="cs-CZ" dirty="0"/>
              <a:t>b</a:t>
            </a:r>
            <a:r>
              <a:rPr lang="en-GB" dirty="0" err="1" smtClean="0"/>
              <a:t>attle</a:t>
            </a:r>
            <a:endParaRPr lang="en-GB" dirty="0" smtClean="0"/>
          </a:p>
          <a:p>
            <a:r>
              <a:rPr lang="en-GB" dirty="0" smtClean="0"/>
              <a:t>victory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square</a:t>
            </a:r>
          </a:p>
          <a:p>
            <a:r>
              <a:rPr lang="en-GB" dirty="0" smtClean="0"/>
              <a:t>column</a:t>
            </a:r>
          </a:p>
          <a:p>
            <a:r>
              <a:rPr lang="en-GB" dirty="0" smtClean="0"/>
              <a:t>ship</a:t>
            </a:r>
          </a:p>
          <a:p>
            <a:r>
              <a:rPr lang="en-GB" dirty="0" smtClean="0"/>
              <a:t>wound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57200" y="1124744"/>
            <a:ext cx="82192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1600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sz="1600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Obrázky 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 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http://upload.wikimedia.org/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/7/72/HoratioNelson1.jpg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/f/f6/Lord_Nelson_before_Trafalgar.jpg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http://upload.wikimedia.org/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/2/29/Turner%2C_The_Battle_of_Trafalgar_%281822%29.jpg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http://upload.wikimedia.org/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/1/1a/HMSVictory.jpg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http://upload.wikimedia.org/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/5/5b/TrafalgarBattle.jpg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1600" dirty="0">
                <a:solidFill>
                  <a:schemeClr val="tx1"/>
                </a:solidFill>
                <a:latin typeface="Franklin Gothic Book" charset="0"/>
                <a:hlinkClick r:id="rId8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8"/>
              </a:rPr>
              <a:t>upload.wikimedia.org/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8"/>
              </a:rPr>
              <a:t>wikipedia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8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8"/>
              </a:rPr>
              <a:t>commons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  <a:hlinkClick r:id="rId8"/>
              </a:rPr>
              <a:t>/e/e6/Trafalgar_Square-2.jpg?uselang=</a:t>
            </a:r>
            <a:r>
              <a:rPr lang="cs-CZ" sz="1600" dirty="0" err="1" smtClean="0">
                <a:solidFill>
                  <a:schemeClr val="tx1"/>
                </a:solidFill>
                <a:latin typeface="Franklin Gothic Book" charset="0"/>
                <a:hlinkClick r:id="rId8"/>
              </a:rPr>
              <a:t>cs</a:t>
            </a:r>
            <a:r>
              <a:rPr lang="cs-CZ" sz="1600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http</a:t>
            </a:r>
            <a:r>
              <a:rPr lang="cs-CZ" sz="2000" dirty="0" smtClean="0"/>
              <a:t>://</a:t>
            </a:r>
            <a:r>
              <a:rPr lang="en-GB" sz="2000" dirty="0" smtClean="0"/>
              <a:t>didn't </a:t>
            </a:r>
            <a:r>
              <a:rPr lang="en-GB" sz="2000" dirty="0"/>
              <a:t>make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n-GB" dirty="0" smtClean="0"/>
              <a:t>It is a man</a:t>
            </a:r>
          </a:p>
          <a:p>
            <a:r>
              <a:rPr lang="en-GB" dirty="0" smtClean="0"/>
              <a:t>He was a national hero</a:t>
            </a:r>
          </a:p>
          <a:p>
            <a:r>
              <a:rPr lang="en-GB" dirty="0" smtClean="0"/>
              <a:t>He was an English admiral</a:t>
            </a:r>
          </a:p>
          <a:p>
            <a:r>
              <a:rPr lang="en-GB" dirty="0" smtClean="0"/>
              <a:t>He became famous for winning a number of sea battles again</a:t>
            </a:r>
            <a:r>
              <a:rPr lang="cs-CZ" dirty="0" smtClean="0"/>
              <a:t>s</a:t>
            </a:r>
            <a:r>
              <a:rPr lang="en-GB" dirty="0" smtClean="0"/>
              <a:t>t the French in the 1790s</a:t>
            </a:r>
          </a:p>
          <a:p>
            <a:r>
              <a:rPr lang="en-GB" dirty="0" smtClean="0"/>
              <a:t>He lost his right arm and right eye in different battles</a:t>
            </a:r>
          </a:p>
          <a:p>
            <a:r>
              <a:rPr lang="en-GB" dirty="0" smtClean="0"/>
              <a:t>His most famous victory was at Cape Trafalgar in 1805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/>
              <a:t>Horatio</a:t>
            </a:r>
            <a:r>
              <a:rPr lang="cs-CZ" sz="4800" dirty="0" smtClean="0"/>
              <a:t> Nelson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 descr="C:\Users\Maruska\Desktop\HoratioNelson1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43529" cy="439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Horatio</a:t>
            </a:r>
            <a:r>
              <a:rPr lang="cs-CZ" dirty="0" smtClean="0"/>
              <a:t> Nelson</a:t>
            </a:r>
            <a:br>
              <a:rPr lang="cs-CZ" dirty="0" smtClean="0"/>
            </a:br>
            <a:r>
              <a:rPr lang="cs-CZ" sz="1800" dirty="0" smtClean="0"/>
              <a:t>(1758-1805)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was a British admiral famous for his service in the Royal Navy, particularly during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the Napoleonic Wars</a:t>
            </a:r>
          </a:p>
          <a:p>
            <a:pPr algn="just">
              <a:defRPr/>
            </a:pPr>
            <a:r>
              <a:rPr lang="en-GB" sz="2800" dirty="0" smtClean="0"/>
              <a:t>won a number of sea battles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against the French in the 1790s</a:t>
            </a:r>
          </a:p>
          <a:p>
            <a:pPr algn="just">
              <a:defRPr/>
            </a:pPr>
            <a:r>
              <a:rPr lang="en-GB" sz="2800" dirty="0" smtClean="0"/>
              <a:t>his victories strengthened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British military power at sea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and prevented Napoleon´s forces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attacking Britain</a:t>
            </a:r>
            <a:endParaRPr lang="cs-CZ" sz="2800" dirty="0" smtClean="0"/>
          </a:p>
          <a:p>
            <a:pPr algn="just">
              <a:defRPr/>
            </a:pPr>
            <a:r>
              <a:rPr lang="cs-CZ" sz="2800" dirty="0"/>
              <a:t>h</a:t>
            </a:r>
            <a:r>
              <a:rPr lang="en-GB" sz="2800" dirty="0" smtClean="0"/>
              <a:t>e was made a viscount in 1801</a:t>
            </a:r>
          </a:p>
          <a:p>
            <a:pPr marL="0" indent="0" algn="just">
              <a:buNone/>
              <a:defRPr/>
            </a:pPr>
            <a:endParaRPr lang="cs-CZ" dirty="0" smtClean="0"/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endParaRPr lang="cs-CZ" sz="2800" dirty="0" smtClean="0"/>
          </a:p>
          <a:p>
            <a:pPr algn="just">
              <a:defRPr/>
            </a:pPr>
            <a:endParaRPr lang="en-GB" sz="2800" dirty="0" smtClean="0"/>
          </a:p>
          <a:p>
            <a:pPr marL="0" indent="0" algn="just">
              <a:buNone/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fld id="{6C5A0B0F-6669-454F-96F9-D247B02D2872}" type="datetime1">
              <a:rPr lang="cs-CZ" smtClean="0"/>
              <a:t>9.12.2013</a:t>
            </a:fld>
            <a:endParaRPr lang="cs-CZ" dirty="0"/>
          </a:p>
        </p:txBody>
      </p:sp>
      <p:pic>
        <p:nvPicPr>
          <p:cNvPr id="2052" name="Picture 4" descr="C:\Users\Maruska\Desktop\Lord_Nelson_before_Trafalgar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56010"/>
            <a:ext cx="3131112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h</a:t>
            </a:r>
            <a:r>
              <a:rPr lang="en-US" dirty="0" smtClean="0"/>
              <a:t>e </a:t>
            </a:r>
            <a:r>
              <a:rPr lang="en-US" dirty="0"/>
              <a:t>was wounded several times in combat, losing one arm and the sight in one </a:t>
            </a:r>
            <a:r>
              <a:rPr lang="en-US" dirty="0" smtClean="0"/>
              <a:t>eye</a:t>
            </a:r>
            <a:endParaRPr lang="cs-CZ" dirty="0" smtClean="0"/>
          </a:p>
          <a:p>
            <a:r>
              <a:rPr lang="cs-CZ" dirty="0"/>
              <a:t>o</a:t>
            </a:r>
            <a:r>
              <a:rPr lang="en-US" dirty="0" smtClean="0"/>
              <a:t>f </a:t>
            </a:r>
            <a:r>
              <a:rPr lang="en-US" dirty="0"/>
              <a:t>his several victories, the best known and most notable was the Battle of Trafalgar in 1805, during </a:t>
            </a:r>
            <a:r>
              <a:rPr lang="cs-CZ" dirty="0"/>
              <a:t> </a:t>
            </a:r>
            <a:r>
              <a:rPr lang="cs-CZ" dirty="0" smtClean="0"/>
              <a:t>                                                 </a:t>
            </a:r>
            <a:r>
              <a:rPr lang="en-US" dirty="0" smtClean="0"/>
              <a:t>which </a:t>
            </a:r>
            <a:r>
              <a:rPr lang="en-US" dirty="0"/>
              <a:t>he was </a:t>
            </a:r>
            <a:r>
              <a:rPr lang="cs-CZ" dirty="0" smtClean="0"/>
              <a:t>                                                         </a:t>
            </a:r>
            <a:r>
              <a:rPr lang="en-US" dirty="0" smtClean="0"/>
              <a:t>shot</a:t>
            </a:r>
            <a:r>
              <a:rPr lang="cs-CZ" dirty="0"/>
              <a:t> </a:t>
            </a:r>
            <a:r>
              <a:rPr lang="en-US" dirty="0" smtClean="0"/>
              <a:t>and killed</a:t>
            </a:r>
            <a:endParaRPr lang="cs-CZ" dirty="0"/>
          </a:p>
        </p:txBody>
      </p:sp>
      <p:pic>
        <p:nvPicPr>
          <p:cNvPr id="4099" name="Picture 3" descr="C:\Users\Maruska\Desktop\TrafalgarBattle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78" y="2780928"/>
            <a:ext cx="503881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Battle of Trafalgar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cs-CZ" dirty="0"/>
              <a:t>a</a:t>
            </a:r>
            <a:r>
              <a:rPr lang="en-GB" dirty="0" smtClean="0"/>
              <a:t>n important sea battle in 1805</a:t>
            </a:r>
          </a:p>
          <a:p>
            <a:r>
              <a:rPr lang="cs-CZ" dirty="0"/>
              <a:t>t</a:t>
            </a:r>
            <a:r>
              <a:rPr lang="en-GB" dirty="0" smtClean="0"/>
              <a:t>he English commanded by lord Nelson defeated both the French and the Spanish</a:t>
            </a:r>
          </a:p>
          <a:p>
            <a:r>
              <a:rPr lang="cs-CZ" dirty="0"/>
              <a:t>i</a:t>
            </a:r>
            <a:r>
              <a:rPr lang="en-GB" dirty="0" smtClean="0"/>
              <a:t>t was fought near Cape Trafalgar, in south-west Spain, during Napoleonic Wars</a:t>
            </a:r>
          </a:p>
          <a:p>
            <a:r>
              <a:rPr lang="en-GB" dirty="0" smtClean="0"/>
              <a:t>Nelson was badly wounded on his ship, HMS Victory</a:t>
            </a:r>
          </a:p>
          <a:p>
            <a:r>
              <a:rPr lang="cs-CZ" dirty="0"/>
              <a:t>t</a:t>
            </a:r>
            <a:r>
              <a:rPr lang="en-GB" dirty="0" smtClean="0"/>
              <a:t>he victory established Britain as the world´s leading power at sea for many years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5364088" y="548681"/>
            <a:ext cx="3240360" cy="1656183"/>
          </a:xfrm>
        </p:spPr>
        <p:txBody>
          <a:bodyPr/>
          <a:lstStyle/>
          <a:p>
            <a:r>
              <a:rPr lang="en-GB" sz="2800" dirty="0" smtClean="0"/>
              <a:t>HMS Victory </a:t>
            </a:r>
            <a:br>
              <a:rPr lang="en-GB" sz="2800" dirty="0" smtClean="0"/>
            </a:br>
            <a:r>
              <a:rPr lang="en-GB" sz="2800" dirty="0" smtClean="0"/>
              <a:t>the Battle of Trafalgar</a:t>
            </a:r>
            <a:endParaRPr lang="en-GB" sz="2800" dirty="0"/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2840360" cy="1752600"/>
          </a:xfrm>
        </p:spPr>
        <p:txBody>
          <a:bodyPr/>
          <a:lstStyle/>
          <a:p>
            <a:r>
              <a:rPr lang="cs-CZ" sz="4400" dirty="0" smtClean="0">
                <a:solidFill>
                  <a:schemeClr val="tx1"/>
                </a:solidFill>
              </a:rPr>
              <a:t>HMS Victory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pic>
        <p:nvPicPr>
          <p:cNvPr id="5123" name="Picture 3" descr="C:\Users\Maruska\Desktop\Turner,_The_Battle_of_Trafalgar_(1822)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832"/>
            <a:ext cx="4903093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uska\Desktop\HMSVictory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Trafalgar Square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258816" cy="4968552"/>
          </a:xfrm>
        </p:spPr>
        <p:txBody>
          <a:bodyPr/>
          <a:lstStyle/>
          <a:p>
            <a:r>
              <a:rPr lang="cs-CZ" sz="3200" dirty="0"/>
              <a:t>a</a:t>
            </a:r>
            <a:r>
              <a:rPr lang="en-GB" sz="3200" dirty="0" smtClean="0"/>
              <a:t> large square in central London</a:t>
            </a:r>
          </a:p>
          <a:p>
            <a:r>
              <a:rPr lang="cs-CZ" sz="3200" dirty="0"/>
              <a:t>i</a:t>
            </a:r>
            <a:r>
              <a:rPr lang="en-GB" sz="3200" dirty="0" smtClean="0"/>
              <a:t>t was named in honour of Lord </a:t>
            </a:r>
            <a:r>
              <a:rPr lang="en-GB" sz="3200" dirty="0" err="1" smtClean="0"/>
              <a:t>Nel</a:t>
            </a:r>
            <a:r>
              <a:rPr lang="cs-CZ" sz="3200" dirty="0" smtClean="0"/>
              <a:t>so</a:t>
            </a:r>
            <a:r>
              <a:rPr lang="en-GB" sz="3200" dirty="0" smtClean="0"/>
              <a:t>n´s victory at the Battle of Trafalgar</a:t>
            </a:r>
          </a:p>
          <a:p>
            <a:r>
              <a:rPr lang="en-GB" sz="3200" dirty="0" smtClean="0"/>
              <a:t>Nelson´s Column is in the centre of the square</a:t>
            </a:r>
          </a:p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pic>
        <p:nvPicPr>
          <p:cNvPr id="6146" name="Picture 2" descr="C:\Users\Maruska\Desktop\Trafalgar_Square-2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92651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err="1" smtClean="0"/>
              <a:t>Horatio</a:t>
            </a:r>
            <a:r>
              <a:rPr lang="cs-CZ" sz="2400" b="1" dirty="0" smtClean="0"/>
              <a:t> Nelson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sz="2400" dirty="0" smtClean="0"/>
              <a:t>Who was Horatio Nelson?</a:t>
            </a:r>
          </a:p>
          <a:p>
            <a:r>
              <a:rPr lang="en-GB" sz="2400" dirty="0" smtClean="0"/>
              <a:t>How did he become famous?</a:t>
            </a:r>
          </a:p>
          <a:p>
            <a:r>
              <a:rPr lang="en-GB" sz="2400" dirty="0" smtClean="0"/>
              <a:t>What was his most famous victory?</a:t>
            </a:r>
          </a:p>
          <a:p>
            <a:r>
              <a:rPr lang="en-GB" sz="2400" dirty="0" smtClean="0"/>
              <a:t>Where was the </a:t>
            </a:r>
            <a:r>
              <a:rPr lang="en-GB" sz="2400" dirty="0" err="1" smtClean="0"/>
              <a:t>Batt</a:t>
            </a:r>
            <a:r>
              <a:rPr lang="cs-CZ" sz="2400" dirty="0" err="1" smtClean="0"/>
              <a:t>le</a:t>
            </a:r>
            <a:r>
              <a:rPr lang="en-GB" sz="2400" dirty="0" smtClean="0"/>
              <a:t> of Trafalgar fought?</a:t>
            </a:r>
          </a:p>
          <a:p>
            <a:r>
              <a:rPr lang="en-GB" sz="2400" dirty="0" smtClean="0"/>
              <a:t>Who did Nelson fight against in this battle?</a:t>
            </a:r>
          </a:p>
          <a:p>
            <a:r>
              <a:rPr lang="en-GB" sz="2400" dirty="0" smtClean="0"/>
              <a:t>How did the battle end?</a:t>
            </a:r>
          </a:p>
          <a:p>
            <a:r>
              <a:rPr lang="en-GB" sz="2400" dirty="0" smtClean="0"/>
              <a:t>What is the name of his famous ship?</a:t>
            </a:r>
          </a:p>
          <a:p>
            <a:r>
              <a:rPr lang="en-GB" sz="2400" dirty="0" smtClean="0"/>
              <a:t>What happened to </a:t>
            </a:r>
            <a:r>
              <a:rPr lang="cs-CZ" sz="2400" dirty="0" smtClean="0"/>
              <a:t>A</a:t>
            </a:r>
            <a:r>
              <a:rPr lang="en-GB" sz="2400" dirty="0" err="1" smtClean="0"/>
              <a:t>dmiral</a:t>
            </a:r>
            <a:r>
              <a:rPr lang="en-GB" sz="2400" dirty="0" smtClean="0"/>
              <a:t> Nelson at the Battle of Trafalgar?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35620</TotalTime>
  <Words>501</Words>
  <Application>Microsoft Office PowerPoint</Application>
  <PresentationFormat>Předvádění na obrazovce (4:3)</PresentationFormat>
  <Paragraphs>133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Angličtina: Horatio Nelson</vt:lpstr>
      <vt:lpstr>Who is it?</vt:lpstr>
      <vt:lpstr>Horatio Nelson </vt:lpstr>
      <vt:lpstr>Horatio Nelson (1758-1805)</vt:lpstr>
      <vt:lpstr>Prezentace aplikace PowerPoint</vt:lpstr>
      <vt:lpstr>The Battle of Trafalgar</vt:lpstr>
      <vt:lpstr>HMS Victory  the Battle of Trafalgar</vt:lpstr>
      <vt:lpstr>Trafalgar Square</vt:lpstr>
      <vt:lpstr>TASK 1: Answer the following questions about Horatio Nelson:</vt:lpstr>
      <vt:lpstr>TASK 2: Work in pairs and talk about Horatio Nelson.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118</cp:revision>
  <cp:lastPrinted>1601-01-01T00:00:00Z</cp:lastPrinted>
  <dcterms:created xsi:type="dcterms:W3CDTF">1601-01-01T00:00:00Z</dcterms:created>
  <dcterms:modified xsi:type="dcterms:W3CDTF">2013-12-09T18:32:33Z</dcterms:modified>
</cp:coreProperties>
</file>