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79" r:id="rId4"/>
    <p:sldId id="280" r:id="rId5"/>
    <p:sldId id="292" r:id="rId6"/>
    <p:sldId id="294" r:id="rId7"/>
    <p:sldId id="296" r:id="rId8"/>
    <p:sldId id="295" r:id="rId9"/>
    <p:sldId id="291" r:id="rId10"/>
    <p:sldId id="293" r:id="rId11"/>
    <p:sldId id="281" r:id="rId12"/>
    <p:sldId id="290" r:id="rId13"/>
    <p:sldId id="278" r:id="rId14"/>
    <p:sldId id="297" r:id="rId15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13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c/Clementine_Churchill_1915.jpg?uselang=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7/Jennie_Jerome,_Lady_Randolph_Churchill.jpg" TargetMode="External"/><Relationship Id="rId5" Type="http://schemas.openxmlformats.org/officeDocument/2006/relationships/hyperlink" Target="http://upload.wikimedia.org/wikipedia/commons/a/ae/Randolph_churchill_nypl.jpeg" TargetMode="External"/><Relationship Id="rId4" Type="http://schemas.openxmlformats.org/officeDocument/2006/relationships/hyperlink" Target="http://upload.wikimedia.org/wikipedia/commons/8/87/Winston_Churchill_(1874-1965)_with_fianc%C3%A9e_Clementine_Hozier_(1885-1977)_shortly_before_their_marriage_in_1908.jpg?uselang=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Churchill_portrait_NYP_45063.jpg" TargetMode="External"/><Relationship Id="rId2" Type="http://schemas.openxmlformats.org/officeDocument/2006/relationships/hyperlink" Target="http://upload.wikimedia.org/wikipedia/commons/8/82/Churchill_1881_ZZZ_7555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b/b0/Yalta_summit_1945_with_Churchill,_Roosevelt,_Stalin_tight_crop.jpg" TargetMode="External"/><Relationship Id="rId5" Type="http://schemas.openxmlformats.org/officeDocument/2006/relationships/hyperlink" Target="http://jpetrie.myweb.uga.edu/bulldog.html" TargetMode="External"/><Relationship Id="rId4" Type="http://schemas.openxmlformats.org/officeDocument/2006/relationships/hyperlink" Target="http://upload.wikimedia.org/wikipedia/commons/c/cd/Churchill_V_sign_HU_5552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3/35/Churchill_portrait_NYP_4506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0/Yalta_summit_1945_with_Churchill,_Roosevelt,_Stalin_tight_crop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e/Randolph_churchill_nypl.jpe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9/97/Jennie_Jerome,_Lady_Randolph_Churchil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8/82/Churchill_1881_ZZZ_7555D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8/87/Winston_Churchill_(1874-1965)_with_fianc%C3%A9e_Clementine_Hozier_(1885-1977)_shortly_before_their_marriage_in_1908.jpg?uselang=c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f/fc/Clementine_Churchill_1915.jpg?uselang=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d/Churchill_V_sign_HU_55521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Winston Churchill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06300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29.6.2013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Winstonu Churchillovi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Winstonu Churchillovi jako jedné z významných osobností britské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VY_32_INOVACE_02_AGAJ10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Winston Churchill</a:t>
            </a:r>
            <a:r>
              <a:rPr lang="cs-CZ" dirty="0" smtClean="0"/>
              <a:t>´s</a:t>
            </a:r>
            <a:r>
              <a:rPr lang="en-GB" dirty="0" smtClean="0"/>
              <a:t> quotes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cs-CZ" sz="2800" b="1" dirty="0" smtClean="0"/>
              <a:t>“</a:t>
            </a:r>
            <a:r>
              <a:rPr lang="en-US" sz="2800" b="1" dirty="0" smtClean="0"/>
              <a:t>We </a:t>
            </a:r>
            <a:r>
              <a:rPr lang="en-US" sz="2800" b="1" dirty="0"/>
              <a:t>make a living by what we get, but we make a life by what we give</a:t>
            </a:r>
            <a:r>
              <a:rPr lang="en-US" sz="2800" b="1" dirty="0" smtClean="0"/>
              <a:t>.</a:t>
            </a:r>
            <a:r>
              <a:rPr lang="cs-CZ" sz="2800" b="1" dirty="0" smtClean="0"/>
              <a:t>“</a:t>
            </a:r>
            <a:r>
              <a:rPr lang="en-US" sz="2800" b="1" dirty="0" smtClean="0"/>
              <a:t> </a:t>
            </a:r>
            <a:endParaRPr lang="cs-CZ" sz="2800" b="1" dirty="0" smtClean="0"/>
          </a:p>
          <a:p>
            <a:r>
              <a:rPr lang="cs-CZ" sz="2800" b="1" dirty="0" smtClean="0"/>
              <a:t>“</a:t>
            </a:r>
            <a:r>
              <a:rPr lang="en-US" sz="2800" b="1" dirty="0" smtClean="0"/>
              <a:t>If </a:t>
            </a:r>
            <a:r>
              <a:rPr lang="en-US" sz="2800" b="1" dirty="0"/>
              <a:t>you are going to go through hell, keep going</a:t>
            </a:r>
            <a:r>
              <a:rPr lang="en-US" sz="2800" b="1" dirty="0" smtClean="0"/>
              <a:t>.</a:t>
            </a:r>
            <a:r>
              <a:rPr lang="cs-CZ" sz="2800" b="1" dirty="0" smtClean="0"/>
              <a:t>“</a:t>
            </a:r>
          </a:p>
          <a:p>
            <a:r>
              <a:rPr lang="cs-CZ" sz="2800" b="1" dirty="0" smtClean="0"/>
              <a:t>“</a:t>
            </a:r>
            <a:r>
              <a:rPr lang="en-US" sz="2800" b="1" dirty="0" smtClean="0"/>
              <a:t>The </a:t>
            </a:r>
            <a:r>
              <a:rPr lang="en-US" sz="2800" b="1" dirty="0"/>
              <a:t>problems of victory are more agreeable than those of defeat, but they are no less difficult</a:t>
            </a:r>
            <a:r>
              <a:rPr lang="en-US" sz="2800" b="1" dirty="0" smtClean="0"/>
              <a:t>.</a:t>
            </a:r>
            <a:r>
              <a:rPr lang="cs-CZ" sz="2800" b="1" dirty="0" smtClean="0"/>
              <a:t>“</a:t>
            </a:r>
            <a:r>
              <a:rPr lang="en-US" sz="2800" b="1" dirty="0" smtClean="0"/>
              <a:t> </a:t>
            </a:r>
            <a:endParaRPr lang="cs-CZ" sz="2800" b="1" dirty="0" smtClean="0"/>
          </a:p>
          <a:p>
            <a:r>
              <a:rPr lang="en-US" sz="2800" b="1" dirty="0"/>
              <a:t>Nancy Astor: “Sir, if you were my husband, I would give you poison.”</a:t>
            </a:r>
            <a:br>
              <a:rPr lang="en-US" sz="2800" b="1" dirty="0"/>
            </a:br>
            <a:r>
              <a:rPr lang="en-US" sz="2800" b="1" dirty="0"/>
              <a:t>Churchill: “If I were your husband I would take it.” </a:t>
            </a:r>
            <a:endParaRPr lang="cs-CZ" sz="2800" b="1" dirty="0" smtClean="0"/>
          </a:p>
          <a:p>
            <a:r>
              <a:rPr lang="en-US" sz="2800" b="1" dirty="0"/>
              <a:t>“I would say to the House, as I said to those who have joined this government: I have nothing to offer but blood, toil, tears and sweat.”</a:t>
            </a:r>
            <a:endParaRPr lang="cs-CZ" sz="2800" b="1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5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Wi</a:t>
            </a:r>
            <a:r>
              <a:rPr lang="cs-CZ" sz="2400" b="1" dirty="0" err="1" smtClean="0"/>
              <a:t>nston</a:t>
            </a:r>
            <a:r>
              <a:rPr lang="cs-CZ" sz="2400" b="1" dirty="0" smtClean="0"/>
              <a:t> Churchill</a:t>
            </a:r>
            <a:r>
              <a:rPr lang="en-GB" sz="2400" b="1" dirty="0" smtClean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6635750" cy="4464496"/>
          </a:xfrm>
        </p:spPr>
        <p:txBody>
          <a:bodyPr/>
          <a:lstStyle/>
          <a:p>
            <a:r>
              <a:rPr lang="en-GB" dirty="0" smtClean="0"/>
              <a:t>Who was Winston Churchill?</a:t>
            </a:r>
          </a:p>
          <a:p>
            <a:r>
              <a:rPr lang="en-GB" dirty="0" smtClean="0"/>
              <a:t>What is he famous for?</a:t>
            </a:r>
          </a:p>
          <a:p>
            <a:r>
              <a:rPr lang="en-GB" dirty="0" smtClean="0"/>
              <a:t>Do you remember any of his famous quotes?</a:t>
            </a:r>
          </a:p>
          <a:p>
            <a:r>
              <a:rPr lang="en-GB" dirty="0" smtClean="0"/>
              <a:t>Were both of his parents British?</a:t>
            </a:r>
          </a:p>
          <a:p>
            <a:r>
              <a:rPr lang="en-GB" dirty="0" smtClean="0"/>
              <a:t>What </a:t>
            </a:r>
            <a:r>
              <a:rPr lang="cs-CZ" dirty="0" err="1" smtClean="0"/>
              <a:t>was</a:t>
            </a:r>
            <a:r>
              <a:rPr lang="en-GB" dirty="0" smtClean="0"/>
              <a:t> the name of his wife?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en-GB" sz="2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Winston Churchill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6"/>
            <a:ext cx="4038600" cy="3041179"/>
          </a:xfrm>
        </p:spPr>
        <p:txBody>
          <a:bodyPr/>
          <a:lstStyle/>
          <a:p>
            <a:r>
              <a:rPr lang="en-GB" dirty="0" smtClean="0"/>
              <a:t>statesman</a:t>
            </a:r>
          </a:p>
          <a:p>
            <a:r>
              <a:rPr lang="en-GB" dirty="0" smtClean="0"/>
              <a:t>quotes</a:t>
            </a:r>
          </a:p>
          <a:p>
            <a:r>
              <a:rPr lang="en-GB" dirty="0" smtClean="0"/>
              <a:t>cigar</a:t>
            </a:r>
          </a:p>
          <a:p>
            <a:r>
              <a:rPr lang="en-GB" dirty="0" smtClean="0"/>
              <a:t>V-sign</a:t>
            </a:r>
          </a:p>
          <a:p>
            <a:endParaRPr lang="cs-CZ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Prime minister</a:t>
            </a:r>
          </a:p>
          <a:p>
            <a:r>
              <a:rPr lang="en-GB" dirty="0" smtClean="0"/>
              <a:t>World War II</a:t>
            </a:r>
          </a:p>
          <a:p>
            <a:r>
              <a:rPr lang="cs-CZ" dirty="0"/>
              <a:t>s</a:t>
            </a:r>
            <a:r>
              <a:rPr lang="en-GB" dirty="0" err="1" smtClean="0"/>
              <a:t>urrender</a:t>
            </a:r>
            <a:endParaRPr lang="en-GB" dirty="0" smtClean="0"/>
          </a:p>
          <a:p>
            <a:r>
              <a:rPr lang="en-GB" dirty="0" smtClean="0"/>
              <a:t>leadership</a:t>
            </a:r>
          </a:p>
          <a:p>
            <a:endParaRPr lang="cs-CZ" dirty="0" smtClean="0"/>
          </a:p>
          <a:p>
            <a:endParaRPr lang="cs-CZ" dirty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79512" y="1289464"/>
            <a:ext cx="8686800" cy="537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2000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sz="2000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  <a:endParaRPr lang="cs-CZ" sz="2000" dirty="0" smtClean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Obrázky </a:t>
            </a:r>
            <a:r>
              <a:rPr lang="cs-CZ" sz="2000" dirty="0">
                <a:solidFill>
                  <a:schemeClr val="tx1"/>
                </a:solidFill>
                <a:latin typeface="Franklin Gothic Book" charset="0"/>
              </a:rPr>
              <a:t>fungují jako hypertextové odkazy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sz="2000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sz="2000" dirty="0">
                <a:solidFill>
                  <a:schemeClr val="tx1"/>
                </a:solidFill>
                <a:latin typeface="Franklin Gothic Book" charset="0"/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Klipart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wikipedia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commons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/f/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fc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/Clementine_Churchill_1915.jpg?uselang=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3"/>
              </a:rPr>
              <a:t>cs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http://upload.wikimedia.org/</a:t>
            </a:r>
            <a:r>
              <a:rPr lang="cs-CZ" sz="2000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wikipedia</a:t>
            </a:r>
            <a:r>
              <a:rPr lang="cs-CZ" sz="2000" dirty="0">
                <a:solidFill>
                  <a:schemeClr val="tx1"/>
                </a:solidFill>
                <a:latin typeface="Franklin Gothic Book" charset="0"/>
                <a:hlinkClick r:id="rId4"/>
              </a:rPr>
              <a:t>/</a:t>
            </a:r>
            <a:r>
              <a:rPr lang="cs-CZ" sz="2000" dirty="0" err="1">
                <a:solidFill>
                  <a:schemeClr val="tx1"/>
                </a:solidFill>
                <a:latin typeface="Franklin Gothic Book" charset="0"/>
                <a:hlinkClick r:id="rId4"/>
              </a:rPr>
              <a:t>commons</a:t>
            </a:r>
            <a:r>
              <a:rPr lang="cs-CZ" sz="2000" dirty="0">
                <a:solidFill>
                  <a:schemeClr val="tx1"/>
                </a:solidFill>
                <a:latin typeface="Franklin Gothic Book" charset="0"/>
                <a:hlinkClick r:id="rId4"/>
              </a:rPr>
              <a:t>/8/87/Winston_Churchill_%281874-1965%29_with_fianc%C3%A9e_Clementine_Hozier_%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281885-1977%29_shortly_before_their_marriage_in_1908.jpg?uselang=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4"/>
              </a:rPr>
              <a:t>cs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wikipedia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commons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/a/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5"/>
              </a:rPr>
              <a:t>ae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/Randolph_churchill_nypl.jpeg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upload.wikimedia.org/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wikipedia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</a:t>
            </a:r>
            <a:r>
              <a:rPr lang="cs-CZ" sz="2000" dirty="0" err="1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/9/97/Jennie_Jerome%2C_Lady_Randolph_Churchill.jpg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  <a:endParaRPr lang="cs-CZ" sz="2000" dirty="0">
              <a:latin typeface="Franklin Gothic Book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 smtClean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en-GB" sz="2000" dirty="0" smtClean="0">
                <a:latin typeface="Franklin Gothic Book" charset="0"/>
                <a:hlinkClick r:id="rId2"/>
              </a:rPr>
              <a:t>http</a:t>
            </a:r>
            <a:r>
              <a:rPr lang="en-GB" sz="2000" dirty="0">
                <a:latin typeface="Franklin Gothic Book" charset="0"/>
                <a:hlinkClick r:id="rId2"/>
              </a:rPr>
              <a:t>://upload.wikimedia.org/wikipedia/commons/8/82/Churchill_1881_ZZZ_7555D.jpg</a:t>
            </a:r>
            <a:r>
              <a:rPr lang="cs-CZ" sz="2000" dirty="0">
                <a:latin typeface="Franklin Gothic Book" charset="0"/>
              </a:rPr>
              <a:t>. </a:t>
            </a:r>
            <a:r>
              <a:rPr lang="cs-CZ" sz="2000" dirty="0" smtClean="0">
                <a:latin typeface="Franklin Gothic Book" charset="0"/>
              </a:rPr>
              <a:t>29.6.2013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2000" dirty="0">
                <a:latin typeface="Franklin Gothic Book" charset="0"/>
                <a:hlinkClick r:id="rId3"/>
              </a:rPr>
              <a:t>http://</a:t>
            </a:r>
            <a:r>
              <a:rPr lang="cs-CZ" sz="2000" dirty="0" smtClean="0">
                <a:latin typeface="Franklin Gothic Book" charset="0"/>
                <a:hlinkClick r:id="rId3"/>
              </a:rPr>
              <a:t>upload.wikimedia.org/</a:t>
            </a:r>
            <a:r>
              <a:rPr lang="cs-CZ" sz="2000" dirty="0" err="1" smtClean="0">
                <a:latin typeface="Franklin Gothic Book" charset="0"/>
                <a:hlinkClick r:id="rId3"/>
              </a:rPr>
              <a:t>wikipedia</a:t>
            </a:r>
            <a:r>
              <a:rPr lang="cs-CZ" sz="2000" dirty="0" smtClean="0">
                <a:latin typeface="Franklin Gothic Book" charset="0"/>
                <a:hlinkClick r:id="rId3"/>
              </a:rPr>
              <a:t>/</a:t>
            </a:r>
            <a:r>
              <a:rPr lang="cs-CZ" sz="2000" dirty="0" err="1" smtClean="0">
                <a:latin typeface="Franklin Gothic Book" charset="0"/>
                <a:hlinkClick r:id="rId3"/>
              </a:rPr>
              <a:t>commons</a:t>
            </a:r>
            <a:r>
              <a:rPr lang="cs-CZ" sz="2000" dirty="0" smtClean="0">
                <a:latin typeface="Franklin Gothic Book" charset="0"/>
                <a:hlinkClick r:id="rId3"/>
              </a:rPr>
              <a:t>/3/35/Churchill_portrait_NYP_45063.jpg</a:t>
            </a:r>
            <a:r>
              <a:rPr lang="cs-CZ" sz="2000" dirty="0" smtClean="0">
                <a:latin typeface="Franklin Gothic Book" charset="0"/>
              </a:rPr>
              <a:t>. 29.6.2013</a:t>
            </a: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2000" dirty="0">
                <a:latin typeface="Franklin Gothic Book" charset="0"/>
                <a:hlinkClick r:id="rId4"/>
              </a:rPr>
              <a:t>http://</a:t>
            </a:r>
            <a:r>
              <a:rPr lang="cs-CZ" sz="2000" dirty="0" smtClean="0">
                <a:latin typeface="Franklin Gothic Book" charset="0"/>
                <a:hlinkClick r:id="rId4"/>
              </a:rPr>
              <a:t>upload.wikimedia.org/</a:t>
            </a:r>
            <a:r>
              <a:rPr lang="cs-CZ" sz="2000" dirty="0" err="1" smtClean="0">
                <a:latin typeface="Franklin Gothic Book" charset="0"/>
                <a:hlinkClick r:id="rId4"/>
              </a:rPr>
              <a:t>wikipedia</a:t>
            </a:r>
            <a:r>
              <a:rPr lang="cs-CZ" sz="2000" dirty="0" smtClean="0">
                <a:latin typeface="Franklin Gothic Book" charset="0"/>
                <a:hlinkClick r:id="rId4"/>
              </a:rPr>
              <a:t>/</a:t>
            </a:r>
            <a:r>
              <a:rPr lang="cs-CZ" sz="2000" dirty="0" err="1" smtClean="0">
                <a:latin typeface="Franklin Gothic Book" charset="0"/>
                <a:hlinkClick r:id="rId4"/>
              </a:rPr>
              <a:t>commons</a:t>
            </a:r>
            <a:r>
              <a:rPr lang="cs-CZ" sz="2000" dirty="0" smtClean="0">
                <a:latin typeface="Franklin Gothic Book" charset="0"/>
                <a:hlinkClick r:id="rId4"/>
              </a:rPr>
              <a:t>/c/cd/Churchill_V_sign_HU_55521.jpg</a:t>
            </a:r>
            <a:r>
              <a:rPr lang="cs-CZ" sz="2000" dirty="0" smtClean="0">
                <a:latin typeface="Franklin Gothic Book" charset="0"/>
              </a:rPr>
              <a:t>. 29.6.2013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en-GB" sz="2000" dirty="0">
                <a:latin typeface="Franklin Gothic Book" charset="0"/>
                <a:hlinkClick r:id="rId5"/>
              </a:rPr>
              <a:t>http://jpetrie.myweb.uga.edu/bulldog.html</a:t>
            </a:r>
            <a:r>
              <a:rPr lang="cs-CZ" sz="2000" dirty="0" smtClean="0">
                <a:latin typeface="Franklin Gothic Book" charset="0"/>
              </a:rPr>
              <a:t>. 29.6.2013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r>
              <a:rPr lang="cs-CZ" sz="2000" dirty="0">
                <a:latin typeface="Franklin Gothic Book" charset="0"/>
                <a:hlinkClick r:id="rId6"/>
              </a:rPr>
              <a:t>http://</a:t>
            </a:r>
            <a:r>
              <a:rPr lang="cs-CZ" sz="2000" dirty="0" smtClean="0">
                <a:latin typeface="Franklin Gothic Book" charset="0"/>
                <a:hlinkClick r:id="rId6"/>
              </a:rPr>
              <a:t>upload.wikimedia.org/</a:t>
            </a:r>
            <a:r>
              <a:rPr lang="cs-CZ" sz="2000" dirty="0" err="1" smtClean="0">
                <a:latin typeface="Franklin Gothic Book" charset="0"/>
                <a:hlinkClick r:id="rId6"/>
              </a:rPr>
              <a:t>wikipedia</a:t>
            </a:r>
            <a:r>
              <a:rPr lang="cs-CZ" sz="2000" dirty="0" smtClean="0">
                <a:latin typeface="Franklin Gothic Book" charset="0"/>
                <a:hlinkClick r:id="rId6"/>
              </a:rPr>
              <a:t>/</a:t>
            </a:r>
            <a:r>
              <a:rPr lang="cs-CZ" sz="2000" dirty="0" err="1" smtClean="0">
                <a:latin typeface="Franklin Gothic Book" charset="0"/>
                <a:hlinkClick r:id="rId6"/>
              </a:rPr>
              <a:t>commons</a:t>
            </a:r>
            <a:r>
              <a:rPr lang="cs-CZ" sz="2000" dirty="0" smtClean="0">
                <a:latin typeface="Franklin Gothic Book" charset="0"/>
                <a:hlinkClick r:id="rId6"/>
              </a:rPr>
              <a:t>/b/b0/Yalta_summit_1945_with_Churchill%2C_Roosevelt%2C_Stalin_tight_crop.jpg</a:t>
            </a:r>
            <a:r>
              <a:rPr lang="cs-CZ" sz="2000" dirty="0" smtClean="0">
                <a:latin typeface="Franklin Gothic Book" charset="0"/>
              </a:rPr>
              <a:t>. 29.6.2013</a:t>
            </a:r>
            <a:endParaRPr lang="cs-CZ" sz="2000" dirty="0">
              <a:latin typeface="Franklin Gothic Book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endParaRPr lang="cs-CZ" sz="2000" dirty="0" smtClean="0">
              <a:latin typeface="Franklin Gothic Book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endParaRPr lang="cs-CZ" sz="2000" dirty="0">
              <a:latin typeface="Franklin Gothic Book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endParaRPr lang="cs-CZ" sz="2000" dirty="0">
              <a:latin typeface="Franklin Gothic Book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None/>
            </a:pPr>
            <a:endParaRPr lang="cs-CZ" sz="2000" dirty="0">
              <a:latin typeface="Franklin Gothic Book" charset="0"/>
            </a:endParaRP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It is a man</a:t>
            </a:r>
          </a:p>
          <a:p>
            <a:r>
              <a:rPr lang="en-GB" sz="2800" dirty="0" smtClean="0"/>
              <a:t>He was a politician</a:t>
            </a:r>
          </a:p>
          <a:p>
            <a:r>
              <a:rPr lang="en-GB" sz="2800" dirty="0" smtClean="0"/>
              <a:t>He was one of the Britain´s greatest statesman</a:t>
            </a:r>
          </a:p>
          <a:p>
            <a:r>
              <a:rPr lang="en-GB" sz="2800" dirty="0" smtClean="0"/>
              <a:t>He became Prime Minister </a:t>
            </a:r>
          </a:p>
          <a:p>
            <a:r>
              <a:rPr lang="en-GB" sz="2800" dirty="0" smtClean="0"/>
              <a:t>He was made a knight</a:t>
            </a:r>
          </a:p>
          <a:p>
            <a:r>
              <a:rPr lang="en-GB" sz="2800" dirty="0" smtClean="0"/>
              <a:t>He won the Nobel Prize for literature</a:t>
            </a:r>
          </a:p>
          <a:p>
            <a:r>
              <a:rPr lang="en-GB" sz="2800" dirty="0" smtClean="0"/>
              <a:t>He was famous for smoking a large cigar and ma</a:t>
            </a:r>
            <a:r>
              <a:rPr lang="cs-CZ" sz="2800" dirty="0" smtClean="0"/>
              <a:t>k</a:t>
            </a:r>
            <a:r>
              <a:rPr lang="en-GB" sz="2800" dirty="0" err="1" smtClean="0"/>
              <a:t>ing</a:t>
            </a:r>
            <a:r>
              <a:rPr lang="en-GB" sz="2800" dirty="0" smtClean="0"/>
              <a:t> a V-sign for “victory“</a:t>
            </a:r>
          </a:p>
          <a:p>
            <a:r>
              <a:rPr lang="en-GB" sz="2800" dirty="0" smtClean="0"/>
              <a:t>He was referred to as “</a:t>
            </a:r>
            <a:r>
              <a:rPr lang="en-GB" sz="2800" dirty="0" err="1" smtClean="0"/>
              <a:t>Winnie</a:t>
            </a:r>
            <a:r>
              <a:rPr lang="en-GB" sz="2800" dirty="0" smtClean="0"/>
              <a:t>“</a:t>
            </a:r>
          </a:p>
          <a:p>
            <a:endParaRPr lang="en-GB" sz="3600" dirty="0" smtClean="0"/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Winston Churchill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C:\Users\Maruska\Desktop\Churchill_portrait_NYP_45063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40" y="1484784"/>
            <a:ext cx="380605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 Winston Churchill</a:t>
            </a:r>
            <a:br>
              <a:rPr lang="cs-CZ" dirty="0" smtClean="0"/>
            </a:br>
            <a:r>
              <a:rPr lang="cs-CZ" sz="1800" dirty="0" smtClean="0"/>
              <a:t>(1874-1965)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968552"/>
          </a:xfrm>
        </p:spPr>
        <p:txBody>
          <a:bodyPr/>
          <a:lstStyle/>
          <a:p>
            <a:pPr algn="just">
              <a:defRPr/>
            </a:pPr>
            <a:r>
              <a:rPr lang="en-GB" dirty="0" smtClean="0">
                <a:solidFill>
                  <a:prstClr val="black"/>
                </a:solidFill>
              </a:rPr>
              <a:t>a British politician </a:t>
            </a:r>
          </a:p>
          <a:p>
            <a:pPr algn="just">
              <a:defRPr/>
            </a:pPr>
            <a:r>
              <a:rPr lang="en-GB" dirty="0" smtClean="0">
                <a:solidFill>
                  <a:prstClr val="black"/>
                </a:solidFill>
              </a:rPr>
              <a:t>known chiefly for his leadership of the United Kingdom during World War II</a:t>
            </a:r>
          </a:p>
          <a:p>
            <a:pPr algn="just">
              <a:defRPr/>
            </a:pPr>
            <a:r>
              <a:rPr lang="en-GB" dirty="0" smtClean="0">
                <a:solidFill>
                  <a:prstClr val="black"/>
                </a:solidFill>
              </a:rPr>
              <a:t>served as Prime Minister of the United Kingdom from 1940 to 1945 and again from 1951 to 1955</a:t>
            </a:r>
            <a:endParaRPr lang="en-GB" dirty="0" smtClean="0"/>
          </a:p>
          <a:p>
            <a:pPr algn="just">
              <a:defRPr/>
            </a:pPr>
            <a:r>
              <a:rPr lang="en-GB" dirty="0" smtClean="0"/>
              <a:t>refused to surrender to </a:t>
            </a:r>
          </a:p>
          <a:p>
            <a:pPr marL="0" indent="0" algn="just">
              <a:buNone/>
              <a:defRPr/>
            </a:pPr>
            <a:r>
              <a:rPr lang="en-GB" dirty="0" smtClean="0"/>
              <a:t>    the Nazis</a:t>
            </a:r>
            <a:endParaRPr lang="cs-CZ" dirty="0" smtClean="0"/>
          </a:p>
          <a:p>
            <a:pPr marL="0" indent="0" algn="just">
              <a:buNone/>
              <a:defRPr/>
            </a:pPr>
            <a:endParaRPr lang="cs-CZ" sz="1400" b="1" dirty="0" smtClean="0"/>
          </a:p>
          <a:p>
            <a:pPr marL="0" indent="0" algn="just">
              <a:buNone/>
              <a:defRPr/>
            </a:pPr>
            <a:r>
              <a:rPr lang="en-US" sz="1400" b="1" dirty="0" smtClean="0"/>
              <a:t>Yalta Conference 1945 – W. Churchill, </a:t>
            </a:r>
            <a:r>
              <a:rPr lang="en-US" sz="1400" b="1" dirty="0" err="1" smtClean="0"/>
              <a:t>F.D.Roosevelt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J.Stalin</a:t>
            </a:r>
            <a:endParaRPr lang="en-US" sz="1400" b="1" dirty="0" smtClean="0"/>
          </a:p>
          <a:p>
            <a:pPr algn="just">
              <a:defRPr/>
            </a:pPr>
            <a:endParaRPr lang="en-GB" sz="2800" dirty="0" smtClean="0"/>
          </a:p>
          <a:p>
            <a:pPr marL="0" indent="0" algn="just">
              <a:buNone/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pic>
        <p:nvPicPr>
          <p:cNvPr id="5122" name="Picture 2" descr="C:\Users\Maruska\Desktop\Yalta_summit_1945_with_Churchill,_Roosevelt,_Stalin_tight_crop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5052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Churchill was…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dirty="0" smtClean="0"/>
              <a:t>a statesman </a:t>
            </a:r>
          </a:p>
          <a:p>
            <a:r>
              <a:rPr lang="en-GB" dirty="0" smtClean="0"/>
              <a:t>an officer in the British Army</a:t>
            </a:r>
          </a:p>
          <a:p>
            <a:r>
              <a:rPr lang="en-GB" dirty="0" smtClean="0"/>
              <a:t>a historical writer</a:t>
            </a:r>
          </a:p>
          <a:p>
            <a:r>
              <a:rPr lang="en-GB" dirty="0" smtClean="0"/>
              <a:t>a journalist</a:t>
            </a:r>
          </a:p>
          <a:p>
            <a:r>
              <a:rPr lang="en-GB" dirty="0" smtClean="0"/>
              <a:t>an artist</a:t>
            </a:r>
          </a:p>
          <a:p>
            <a:r>
              <a:rPr lang="en-US" dirty="0" smtClean="0"/>
              <a:t>a Member of Parliament</a:t>
            </a:r>
          </a:p>
          <a:p>
            <a:r>
              <a:rPr lang="en-GB" dirty="0" smtClean="0"/>
              <a:t>Minister of Defence</a:t>
            </a:r>
          </a:p>
          <a:p>
            <a:r>
              <a:rPr lang="en-GB" dirty="0" smtClean="0"/>
              <a:t>Prime Minister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</a:t>
            </a:r>
            <a:r>
              <a:rPr lang="cs-CZ" dirty="0" smtClean="0"/>
              <a:t>9.6.2013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Winston Leonard Spencer Churchill´s parents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7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Lord Randolph Churchill, father (British)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74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502196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Jennie Jerome, Lady Randolph Churchill, mother (American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2050" name="Picture 2" descr="C:\Users\Maruska\Desktop\Randolph_churchill_nypl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2253034" cy="338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uska\Desktop\Jennie_Jerome,_Lady_Randolph_Churchill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57080"/>
            <a:ext cx="2399999" cy="338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Winston Churchill as a young boy, aged 7</a:t>
            </a:r>
            <a:endParaRPr lang="cs-CZ" sz="36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pic>
        <p:nvPicPr>
          <p:cNvPr id="4098" name="Picture 2" descr="C:\Users\Maruska\Desktop\Churchill_1881_ZZZ_7555D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606840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Winston Churchill </a:t>
            </a:r>
            <a:r>
              <a:rPr lang="en-US" sz="2400" dirty="0" smtClean="0"/>
              <a:t>with </a:t>
            </a:r>
            <a:r>
              <a:rPr lang="en-US" sz="2400" dirty="0"/>
              <a:t>fiancée Clementine </a:t>
            </a:r>
            <a:r>
              <a:rPr lang="en-US" sz="2400" dirty="0" err="1"/>
              <a:t>Hozier</a:t>
            </a:r>
            <a:r>
              <a:rPr lang="en-US" sz="2400" dirty="0"/>
              <a:t> </a:t>
            </a:r>
            <a:r>
              <a:rPr lang="en-US" sz="2400" dirty="0" smtClean="0"/>
              <a:t>shortly </a:t>
            </a:r>
            <a:r>
              <a:rPr lang="en-US" sz="2400" dirty="0"/>
              <a:t>before their marriage in </a:t>
            </a:r>
            <a:r>
              <a:rPr lang="en-US" sz="2400" dirty="0" smtClean="0"/>
              <a:t>1908</a:t>
            </a:r>
            <a:endParaRPr lang="cs-CZ" sz="2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692696"/>
            <a:ext cx="4038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 err="1"/>
              <a:t>Clementine</a:t>
            </a:r>
            <a:r>
              <a:rPr lang="cs-CZ" sz="2400" dirty="0"/>
              <a:t> Churchill 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pic>
        <p:nvPicPr>
          <p:cNvPr id="3075" name="Picture 3" descr="C:\Users\Maruska\Desktop\Winston_Churchill_(1874-1965)_with_fiancée_Clementine_Hozier_(1885-1977)_shortly_before_their_marriage_in_1908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6576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uska\Desktop\Clementine_Churchill_1915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8545"/>
            <a:ext cx="2903565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Churchill </a:t>
            </a:r>
            <a:r>
              <a:rPr lang="cs-CZ" dirty="0" err="1" smtClean="0"/>
              <a:t>is</a:t>
            </a:r>
            <a:r>
              <a:rPr lang="en-GB" dirty="0" smtClean="0"/>
              <a:t> famous for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defRPr/>
            </a:pPr>
            <a:r>
              <a:rPr lang="en-GB" sz="4000" dirty="0" smtClean="0"/>
              <a:t>smoking a large cigar</a:t>
            </a:r>
          </a:p>
          <a:p>
            <a:pPr algn="just">
              <a:defRPr/>
            </a:pPr>
            <a:r>
              <a:rPr lang="en-GB" sz="4000" dirty="0" smtClean="0"/>
              <a:t>making a V-sign for “victory“</a:t>
            </a:r>
          </a:p>
          <a:p>
            <a:pPr algn="just">
              <a:defRPr/>
            </a:pPr>
            <a:r>
              <a:rPr lang="en-GB" sz="4000" dirty="0" smtClean="0"/>
              <a:t>quotes</a:t>
            </a:r>
          </a:p>
          <a:p>
            <a:pPr marL="0" indent="0" algn="just">
              <a:buNone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pic>
        <p:nvPicPr>
          <p:cNvPr id="7" name="Picture 3" descr="C:\Users\Maruska\Desktop\Churchill_V_sign_HU_55521[1]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04" y="1600200"/>
            <a:ext cx="34849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35560</TotalTime>
  <Words>510</Words>
  <Application>Microsoft Office PowerPoint</Application>
  <PresentationFormat>Předvádění na obrazovce (4:3)</PresentationFormat>
  <Paragraphs>164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Angličtina: Winston Churchill</vt:lpstr>
      <vt:lpstr>Who is it?</vt:lpstr>
      <vt:lpstr>Winston Churchill</vt:lpstr>
      <vt:lpstr>Sir Winston Churchill (1874-1965)</vt:lpstr>
      <vt:lpstr>Churchill was…</vt:lpstr>
      <vt:lpstr>Winston Leonard Spencer Churchill´s parents</vt:lpstr>
      <vt:lpstr>Prezentace aplikace PowerPoint</vt:lpstr>
      <vt:lpstr>Prezentace aplikace PowerPoint</vt:lpstr>
      <vt:lpstr>Churchill is famous for</vt:lpstr>
      <vt:lpstr>Winston Churchill´s quotes</vt:lpstr>
      <vt:lpstr>TASK 1: Answer the following questions about Winston Churchill:</vt:lpstr>
      <vt:lpstr>TASK 2: Work in pairs and talk about Winston Churchill. The following words can help you.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121</cp:revision>
  <cp:lastPrinted>1601-01-01T00:00:00Z</cp:lastPrinted>
  <dcterms:created xsi:type="dcterms:W3CDTF">1601-01-01T00:00:00Z</dcterms:created>
  <dcterms:modified xsi:type="dcterms:W3CDTF">2013-12-09T18:43:40Z</dcterms:modified>
</cp:coreProperties>
</file>