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79" r:id="rId4"/>
    <p:sldId id="280" r:id="rId5"/>
    <p:sldId id="292" r:id="rId6"/>
    <p:sldId id="291" r:id="rId7"/>
    <p:sldId id="281" r:id="rId8"/>
    <p:sldId id="290" r:id="rId9"/>
    <p:sldId id="278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6/CristobalColo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1/14/Ridolfo_Ghirlandaio_Columbu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5/Columbus_Taking_Possessio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f/f7/1893_Nina_Pinta_Santa_Maria_replicas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CristobalCol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7/1893_Nina_Pinta_Santa_Maria_replicas.jpg" TargetMode="External"/><Relationship Id="rId5" Type="http://schemas.openxmlformats.org/officeDocument/2006/relationships/hyperlink" Target="http://upload.wikimedia.org/wikipedia/commons/9/95/Columbus_Taking_Possession.jpg" TargetMode="External"/><Relationship Id="rId4" Type="http://schemas.openxmlformats.org/officeDocument/2006/relationships/hyperlink" Target="http://upload.wikimedia.org/wikipedia/commons/1/14/Ridolfo_Ghirlandaio_Columbu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</a:t>
            </a:r>
            <a:r>
              <a:rPr lang="cs-CZ" sz="3600" b="1" dirty="0"/>
              <a:t>C</a:t>
            </a:r>
            <a:r>
              <a:rPr lang="cs-CZ" sz="3600" b="1" dirty="0" smtClean="0"/>
              <a:t>hristopher </a:t>
            </a:r>
            <a:r>
              <a:rPr lang="cs-CZ" sz="3600" b="1" dirty="0" err="1" smtClean="0"/>
              <a:t>Columbus</a:t>
            </a:r>
            <a:endParaRPr lang="cs-CZ" sz="3600" b="1" dirty="0" smtClean="0"/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23627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2.7.2013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o Kryštofu Kolumbovi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Kryštofu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Kolumbovi jako jedné z významných osobností americké historie. Součástí jsou kontrolní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VY_32_INOVACE_02_AGAJ11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the Italian explorer</a:t>
            </a:r>
          </a:p>
          <a:p>
            <a:r>
              <a:rPr lang="en-GB" sz="3600" dirty="0" smtClean="0"/>
              <a:t>He was the first European to discover America</a:t>
            </a:r>
          </a:p>
          <a:p>
            <a:r>
              <a:rPr lang="en-GB" sz="3600" dirty="0" smtClean="0"/>
              <a:t>He thought he had found the coast of Asia and continued to believe this for the rest of his life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Christopher </a:t>
            </a:r>
            <a:r>
              <a:rPr lang="cs-CZ" sz="4800" dirty="0" err="1" smtClean="0"/>
              <a:t>Columbus</a:t>
            </a:r>
            <a:endParaRPr lang="cs-CZ" sz="4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Maruska\Desktop\CristobalColo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24449" cy="464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Christopher Columbus</a:t>
            </a:r>
            <a:br>
              <a:rPr lang="en-GB" dirty="0" smtClean="0"/>
            </a:br>
            <a:r>
              <a:rPr lang="cs-CZ" sz="1800" dirty="0" smtClean="0"/>
              <a:t>(1451-1506)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37061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the Italian explorer</a:t>
            </a:r>
          </a:p>
          <a:p>
            <a:pPr algn="just">
              <a:defRPr/>
            </a:pPr>
            <a:r>
              <a:rPr lang="en-GB" sz="2800" dirty="0" smtClean="0"/>
              <a:t>the first European to discover America in 1492</a:t>
            </a:r>
          </a:p>
          <a:p>
            <a:pPr algn="just">
              <a:defRPr/>
            </a:pPr>
            <a:r>
              <a:rPr lang="en-GB" sz="2800" dirty="0" smtClean="0"/>
              <a:t>persuaded King Ferdinand and Queen Isabella of Spain to pay for his attempt to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find a new route to Asia by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crossing the Atlantic Ocean</a:t>
            </a:r>
          </a:p>
          <a:p>
            <a:pPr algn="just">
              <a:defRPr/>
            </a:pPr>
            <a:r>
              <a:rPr lang="en-GB" sz="2800" dirty="0" smtClean="0"/>
              <a:t>reached the Bahamas but thought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he had found the coast of Asia</a:t>
            </a:r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marL="0" indent="0" algn="just">
              <a:buNone/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2.7.2013</a:t>
            </a:r>
            <a:endParaRPr lang="cs-CZ" dirty="0"/>
          </a:p>
        </p:txBody>
      </p:sp>
      <p:pic>
        <p:nvPicPr>
          <p:cNvPr id="2" name="Picture 2" descr="C:\Users\Maruska\Desktop\Ridolfo_Ghirlandaio_Columbus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7454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GB" dirty="0" smtClean="0"/>
              <a:t>never realized that in fact he had discovered a continent between Europe and Asia</a:t>
            </a:r>
          </a:p>
          <a:p>
            <a:r>
              <a:rPr lang="en-GB" dirty="0" smtClean="0"/>
              <a:t>called the native people “Indians“</a:t>
            </a:r>
          </a:p>
          <a:p>
            <a:r>
              <a:rPr lang="en-GB" dirty="0" smtClean="0"/>
              <a:t>made three more journeys to America </a:t>
            </a:r>
            <a:r>
              <a:rPr lang="en-GB" dirty="0" smtClean="0">
                <a:latin typeface="Calibri"/>
              </a:rPr>
              <a:t>→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not successful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→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lost      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   </a:t>
            </a:r>
            <a:r>
              <a:rPr lang="cs-CZ" dirty="0" smtClean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favour and died in 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    poverty</a:t>
            </a:r>
          </a:p>
          <a:p>
            <a:pPr marL="0" indent="0">
              <a:buNone/>
            </a:pPr>
            <a:endParaRPr lang="en-GB" dirty="0" smtClean="0">
              <a:latin typeface="Calibri"/>
            </a:endParaRPr>
          </a:p>
          <a:p>
            <a:pPr marL="0" indent="0">
              <a:buNone/>
            </a:pPr>
            <a:r>
              <a:rPr lang="en-GB" sz="2400" b="1" dirty="0" smtClean="0">
                <a:latin typeface="Calibri"/>
              </a:rPr>
              <a:t>Christopher Columbus </a:t>
            </a:r>
          </a:p>
          <a:p>
            <a:pPr marL="0" indent="0">
              <a:buNone/>
            </a:pPr>
            <a:r>
              <a:rPr lang="en-GB" sz="2400" b="1" dirty="0" smtClean="0">
                <a:latin typeface="Calibri"/>
              </a:rPr>
              <a:t>arrives in America</a:t>
            </a:r>
            <a:endParaRPr lang="en-GB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8" name="Picture 2" descr="C:\Users\Maruska\Desktop\Columbus_Taking_Possessio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089945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Columbus´s ships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sz="3600" dirty="0" smtClean="0"/>
          </a:p>
          <a:p>
            <a:endParaRPr lang="cs-CZ" sz="3600" dirty="0"/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 smtClean="0"/>
              <a:t>Nina</a:t>
            </a:r>
          </a:p>
          <a:p>
            <a:r>
              <a:rPr lang="cs-CZ" sz="3600" dirty="0" smtClean="0"/>
              <a:t>Pinta</a:t>
            </a:r>
          </a:p>
          <a:p>
            <a:r>
              <a:rPr lang="cs-CZ" sz="3600" dirty="0" smtClean="0"/>
              <a:t>Santa Maria</a:t>
            </a: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5" name="Picture 2" descr="C:\Users\Maruska\Desktop\1893_Nina_Pinta_Santa_Maria_replicas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7711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Christopher </a:t>
            </a:r>
            <a:r>
              <a:rPr lang="cs-CZ" sz="2400" b="1" dirty="0" err="1" smtClean="0"/>
              <a:t>Columbus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6635750" cy="4608512"/>
          </a:xfrm>
        </p:spPr>
        <p:txBody>
          <a:bodyPr/>
          <a:lstStyle/>
          <a:p>
            <a:r>
              <a:rPr lang="en-GB" sz="2800" dirty="0" smtClean="0"/>
              <a:t>What nationality was Columbus?</a:t>
            </a:r>
          </a:p>
          <a:p>
            <a:r>
              <a:rPr lang="en-GB" sz="2800" dirty="0" smtClean="0"/>
              <a:t>Who financed his journey?</a:t>
            </a:r>
          </a:p>
          <a:p>
            <a:r>
              <a:rPr lang="en-GB" sz="2800" dirty="0" smtClean="0"/>
              <a:t>When did he start his voyage?</a:t>
            </a:r>
          </a:p>
          <a:p>
            <a:r>
              <a:rPr lang="en-GB" sz="2800" dirty="0" smtClean="0"/>
              <a:t>Where did he want to go?</a:t>
            </a:r>
          </a:p>
          <a:p>
            <a:r>
              <a:rPr lang="en-GB" sz="2800" dirty="0" smtClean="0"/>
              <a:t>Where did he arrive?</a:t>
            </a:r>
          </a:p>
          <a:p>
            <a:r>
              <a:rPr lang="en-GB" sz="2800" dirty="0" smtClean="0"/>
              <a:t>Did he realize that he arrived in America?</a:t>
            </a:r>
          </a:p>
          <a:p>
            <a:r>
              <a:rPr lang="en-GB" sz="2800" dirty="0" smtClean="0"/>
              <a:t>How many journey</a:t>
            </a:r>
            <a:r>
              <a:rPr lang="cs-CZ" sz="2800" dirty="0" smtClean="0"/>
              <a:t>s</a:t>
            </a:r>
            <a:r>
              <a:rPr lang="en-GB" sz="2800" dirty="0" smtClean="0"/>
              <a:t> did he make?</a:t>
            </a:r>
          </a:p>
          <a:p>
            <a:r>
              <a:rPr lang="en-GB" sz="2800" dirty="0" smtClean="0"/>
              <a:t>What are the names of his ships?</a:t>
            </a:r>
          </a:p>
          <a:p>
            <a:r>
              <a:rPr lang="en-GB" sz="2800" dirty="0" smtClean="0"/>
              <a:t>Was he famous when he died?</a:t>
            </a:r>
          </a:p>
          <a:p>
            <a:endParaRPr lang="en-GB" sz="2800" dirty="0" smtClean="0"/>
          </a:p>
          <a:p>
            <a:endParaRPr lang="cs-CZ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Christopher </a:t>
            </a:r>
            <a:r>
              <a:rPr lang="cs-CZ" sz="2400" b="1" dirty="0" err="1" smtClean="0"/>
              <a:t>Columbus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explorer</a:t>
            </a:r>
          </a:p>
          <a:p>
            <a:r>
              <a:rPr lang="en-GB" dirty="0" smtClean="0"/>
              <a:t>route</a:t>
            </a:r>
          </a:p>
          <a:p>
            <a:r>
              <a:rPr lang="en-GB" dirty="0" smtClean="0"/>
              <a:t>voyage</a:t>
            </a:r>
          </a:p>
          <a:p>
            <a:r>
              <a:rPr lang="en-GB" dirty="0" smtClean="0"/>
              <a:t>arrive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ship</a:t>
            </a:r>
          </a:p>
          <a:p>
            <a:r>
              <a:rPr lang="en-GB" dirty="0" smtClean="0"/>
              <a:t>Indians</a:t>
            </a:r>
          </a:p>
          <a:p>
            <a:r>
              <a:rPr lang="en-GB" dirty="0" smtClean="0"/>
              <a:t>discover</a:t>
            </a:r>
          </a:p>
          <a:p>
            <a:r>
              <a:rPr lang="en-GB" dirty="0" smtClean="0"/>
              <a:t>journey</a:t>
            </a:r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80520"/>
          </a:xfrm>
        </p:spPr>
        <p:txBody>
          <a:bodyPr/>
          <a:lstStyle/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en-GB" sz="1800" i="1" dirty="0">
                <a:latin typeface="Franklin Gothic Book" charset="0"/>
              </a:rPr>
              <a:t>Oxford Guide to British and America Culture</a:t>
            </a:r>
            <a:r>
              <a:rPr lang="en-GB" sz="1800" dirty="0"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</a:rPr>
              <a:t>Obrázky 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</a:rPr>
              <a:t>Pokud ne, zdrojem je Microsoft </a:t>
            </a:r>
            <a:r>
              <a:rPr lang="cs-CZ" sz="1800" dirty="0" err="1">
                <a:latin typeface="Franklin Gothic Book" charset="0"/>
              </a:rPr>
              <a:t>Powerpoint</a:t>
            </a:r>
            <a:r>
              <a:rPr lang="cs-CZ" sz="1800" dirty="0">
                <a:latin typeface="Franklin Gothic Book" charset="0"/>
              </a:rPr>
              <a:t> 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  <a:hlinkClick r:id="rId3"/>
              </a:rPr>
              <a:t>http://upload.wikimedia.org/</a:t>
            </a:r>
            <a:r>
              <a:rPr lang="cs-CZ" sz="1800" dirty="0" err="1">
                <a:latin typeface="Franklin Gothic Book" charset="0"/>
                <a:hlinkClick r:id="rId3"/>
              </a:rPr>
              <a:t>wikipedia</a:t>
            </a:r>
            <a:r>
              <a:rPr lang="cs-CZ" sz="1800" dirty="0">
                <a:latin typeface="Franklin Gothic Book" charset="0"/>
                <a:hlinkClick r:id="rId3"/>
              </a:rPr>
              <a:t>/</a:t>
            </a:r>
            <a:r>
              <a:rPr lang="cs-CZ" sz="1800" dirty="0" err="1">
                <a:latin typeface="Franklin Gothic Book" charset="0"/>
                <a:hlinkClick r:id="rId3"/>
              </a:rPr>
              <a:t>commons</a:t>
            </a:r>
            <a:r>
              <a:rPr lang="cs-CZ" sz="1800" dirty="0">
                <a:latin typeface="Franklin Gothic Book" charset="0"/>
                <a:hlinkClick r:id="rId3"/>
              </a:rPr>
              <a:t>/0/06/CristobalColon.jpg</a:t>
            </a:r>
            <a:r>
              <a:rPr lang="cs-CZ" sz="1800" dirty="0">
                <a:latin typeface="Franklin Gothic Book" charset="0"/>
              </a:rPr>
              <a:t>. 2.7.2013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  <a:hlinkClick r:id="rId4"/>
              </a:rPr>
              <a:t>http://upload.wikimedia.org/</a:t>
            </a:r>
            <a:r>
              <a:rPr lang="cs-CZ" sz="1800" dirty="0" err="1">
                <a:latin typeface="Franklin Gothic Book" charset="0"/>
                <a:hlinkClick r:id="rId4"/>
              </a:rPr>
              <a:t>wikipedia</a:t>
            </a:r>
            <a:r>
              <a:rPr lang="cs-CZ" sz="1800" dirty="0">
                <a:latin typeface="Franklin Gothic Book" charset="0"/>
                <a:hlinkClick r:id="rId4"/>
              </a:rPr>
              <a:t>/</a:t>
            </a:r>
            <a:r>
              <a:rPr lang="cs-CZ" sz="1800" dirty="0" err="1">
                <a:latin typeface="Franklin Gothic Book" charset="0"/>
                <a:hlinkClick r:id="rId4"/>
              </a:rPr>
              <a:t>commons</a:t>
            </a:r>
            <a:r>
              <a:rPr lang="cs-CZ" sz="1800" dirty="0">
                <a:latin typeface="Franklin Gothic Book" charset="0"/>
                <a:hlinkClick r:id="rId4"/>
              </a:rPr>
              <a:t>/1/14/Ridolfo_Ghirlandaio_Columbus.jpg</a:t>
            </a:r>
            <a:r>
              <a:rPr lang="cs-CZ" sz="1800" dirty="0">
                <a:latin typeface="Franklin Gothic Book" charset="0"/>
              </a:rPr>
              <a:t>. 2.7.2013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  <a:hlinkClick r:id="rId5"/>
              </a:rPr>
              <a:t>http://upload.wikimedia.org/</a:t>
            </a:r>
            <a:r>
              <a:rPr lang="cs-CZ" sz="1800" dirty="0" err="1">
                <a:latin typeface="Franklin Gothic Book" charset="0"/>
                <a:hlinkClick r:id="rId5"/>
              </a:rPr>
              <a:t>wikipedia</a:t>
            </a:r>
            <a:r>
              <a:rPr lang="cs-CZ" sz="1800" dirty="0">
                <a:latin typeface="Franklin Gothic Book" charset="0"/>
                <a:hlinkClick r:id="rId5"/>
              </a:rPr>
              <a:t>/</a:t>
            </a:r>
            <a:r>
              <a:rPr lang="cs-CZ" sz="1800" dirty="0" err="1">
                <a:latin typeface="Franklin Gothic Book" charset="0"/>
                <a:hlinkClick r:id="rId5"/>
              </a:rPr>
              <a:t>commons</a:t>
            </a:r>
            <a:r>
              <a:rPr lang="cs-CZ" sz="1800" dirty="0">
                <a:latin typeface="Franklin Gothic Book" charset="0"/>
                <a:hlinkClick r:id="rId5"/>
              </a:rPr>
              <a:t>/9/95/Columbus_Taking_Possession.jpg</a:t>
            </a:r>
            <a:r>
              <a:rPr lang="cs-CZ" sz="1800" dirty="0">
                <a:latin typeface="Franklin Gothic Book" charset="0"/>
              </a:rPr>
              <a:t>. 2.7.2013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1800" dirty="0">
                <a:latin typeface="Franklin Gothic Book" charset="0"/>
                <a:hlinkClick r:id="rId6"/>
              </a:rPr>
              <a:t>http://upload.wikimedia.org/</a:t>
            </a:r>
            <a:r>
              <a:rPr lang="cs-CZ" sz="1800" dirty="0" err="1">
                <a:latin typeface="Franklin Gothic Book" charset="0"/>
                <a:hlinkClick r:id="rId6"/>
              </a:rPr>
              <a:t>wikipedia</a:t>
            </a:r>
            <a:r>
              <a:rPr lang="cs-CZ" sz="1800" dirty="0">
                <a:latin typeface="Franklin Gothic Book" charset="0"/>
                <a:hlinkClick r:id="rId6"/>
              </a:rPr>
              <a:t>/</a:t>
            </a:r>
            <a:r>
              <a:rPr lang="cs-CZ" sz="1800" dirty="0" err="1">
                <a:latin typeface="Franklin Gothic Book" charset="0"/>
                <a:hlinkClick r:id="rId6"/>
              </a:rPr>
              <a:t>commons</a:t>
            </a:r>
            <a:r>
              <a:rPr lang="cs-CZ" sz="1800" dirty="0">
                <a:latin typeface="Franklin Gothic Book" charset="0"/>
                <a:hlinkClick r:id="rId6"/>
              </a:rPr>
              <a:t>/f/f7/1893_Nina_Pinta_Santa_Maria_replicas.jpg</a:t>
            </a:r>
            <a:r>
              <a:rPr lang="cs-CZ" sz="1800" dirty="0">
                <a:latin typeface="Franklin Gothic Book" charset="0"/>
              </a:rPr>
              <a:t>. 2.7.2013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35627</TotalTime>
  <Words>354</Words>
  <Application>Microsoft Office PowerPoint</Application>
  <PresentationFormat>Předvádění na obrazovce (4:3)</PresentationFormat>
  <Paragraphs>110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Angličtina: Christopher Columbus</vt:lpstr>
      <vt:lpstr>Who is it?</vt:lpstr>
      <vt:lpstr>Christopher Columbus</vt:lpstr>
      <vt:lpstr>Christopher Columbus (1451-1506)</vt:lpstr>
      <vt:lpstr>Prezentace aplikace PowerPoint</vt:lpstr>
      <vt:lpstr> Columbus´s ships </vt:lpstr>
      <vt:lpstr>TASK 1: Answer the following questions about Christopher Columbus:</vt:lpstr>
      <vt:lpstr>TASK 2: Work in pairs and talk about Christopher Columbus.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122</cp:revision>
  <cp:lastPrinted>1601-01-01T00:00:00Z</cp:lastPrinted>
  <dcterms:created xsi:type="dcterms:W3CDTF">1601-01-01T00:00:00Z</dcterms:created>
  <dcterms:modified xsi:type="dcterms:W3CDTF">2013-12-09T18:33:32Z</dcterms:modified>
</cp:coreProperties>
</file>