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79" r:id="rId4"/>
    <p:sldId id="280" r:id="rId5"/>
    <p:sldId id="292" r:id="rId6"/>
    <p:sldId id="291" r:id="rId7"/>
    <p:sldId id="281" r:id="rId8"/>
    <p:sldId id="290" r:id="rId9"/>
    <p:sldId id="278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8/Portrait_of_George_Washington.j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e/George_Washington_by_Peale_177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2/2c/Gwashington.jpe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9/Washington_Constitutional_Convention_178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8/Portrait_of_George_Washington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9/Washington_Constitutional_Convention_1787.jpg" TargetMode="External"/><Relationship Id="rId5" Type="http://schemas.openxmlformats.org/officeDocument/2006/relationships/hyperlink" Target="http://upload.wikimedia.org/wikipedia/commons/2/2c/Gwashington.jpeg" TargetMode="External"/><Relationship Id="rId4" Type="http://schemas.openxmlformats.org/officeDocument/2006/relationships/hyperlink" Target="http://upload.wikimedia.org/wikipedia/commons/c/ce/George_Washington_by_Peale_17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George Washington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43591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4.7.2013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Georgi Washingtonovi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Georgi Washingtonovi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VY_32_INOVACE_02_AGAJ12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is called “the Father of His Country“</a:t>
            </a:r>
          </a:p>
          <a:p>
            <a:r>
              <a:rPr lang="cs-CZ" sz="3600" dirty="0" smtClean="0"/>
              <a:t>He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en-GB" sz="3600" dirty="0" smtClean="0"/>
              <a:t>the commander-in-chief of the Continental Army during the American Revolutionary War</a:t>
            </a:r>
          </a:p>
          <a:p>
            <a:r>
              <a:rPr lang="cs-CZ" sz="3600" dirty="0" smtClean="0"/>
              <a:t>He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en-GB" sz="3600" dirty="0" smtClean="0"/>
              <a:t>one of the Founding Fathers of the United States</a:t>
            </a:r>
          </a:p>
          <a:p>
            <a:r>
              <a:rPr lang="en-GB" sz="3600" dirty="0" smtClean="0"/>
              <a:t>He was the 1st American President</a:t>
            </a:r>
          </a:p>
          <a:p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George Washington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Maruska\Desktop\Portrait_of_George_Washingto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989806" cy="48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George Washington</a:t>
            </a:r>
            <a:br>
              <a:rPr lang="cs-CZ" dirty="0" smtClean="0"/>
            </a:br>
            <a:r>
              <a:rPr lang="cs-CZ" sz="1800" dirty="0" smtClean="0"/>
              <a:t>(1732-99)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168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the first US President (1789-97)</a:t>
            </a:r>
          </a:p>
          <a:p>
            <a:pPr algn="just">
              <a:defRPr/>
            </a:pPr>
            <a:r>
              <a:rPr lang="en-GB" sz="2800" dirty="0" smtClean="0"/>
              <a:t>he served two terms in office, refused to stand as a candidate for a third time</a:t>
            </a:r>
          </a:p>
          <a:p>
            <a:pPr algn="just">
              <a:defRPr/>
            </a:pPr>
            <a:r>
              <a:rPr lang="en-GB" sz="2800" dirty="0" smtClean="0"/>
              <a:t>chosen by the Continental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Congress in 1775 to be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commander-in-chief</a:t>
            </a:r>
            <a:r>
              <a:rPr lang="cs-CZ" sz="2800" dirty="0"/>
              <a:t> </a:t>
            </a:r>
            <a:r>
              <a:rPr lang="en-GB" sz="2800" dirty="0" smtClean="0"/>
              <a:t>of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the</a:t>
            </a:r>
            <a:r>
              <a:rPr lang="cs-CZ" sz="2800" dirty="0" smtClean="0"/>
              <a:t> </a:t>
            </a:r>
            <a:r>
              <a:rPr lang="en-GB" sz="2800" dirty="0"/>
              <a:t>Continental Army in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 smtClean="0"/>
              <a:t>    </a:t>
            </a:r>
            <a:r>
              <a:rPr lang="en-GB" sz="2800" dirty="0" smtClean="0"/>
              <a:t>the American Revolution</a:t>
            </a:r>
          </a:p>
          <a:p>
            <a:pPr algn="just">
              <a:defRPr/>
            </a:pPr>
            <a:r>
              <a:rPr lang="cs-CZ" sz="2800" dirty="0"/>
              <a:t>g</a:t>
            </a:r>
            <a:r>
              <a:rPr lang="en-GB" sz="2800" dirty="0" err="1" smtClean="0"/>
              <a:t>ave</a:t>
            </a:r>
            <a:r>
              <a:rPr lang="en-GB" sz="2800" dirty="0" smtClean="0"/>
              <a:t> his important approval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for the American Constitution</a:t>
            </a:r>
          </a:p>
          <a:p>
            <a:pPr marL="0" indent="0" algn="just">
              <a:buNone/>
              <a:defRPr/>
            </a:pPr>
            <a:endParaRPr lang="en-GB" sz="28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  <p:pic>
        <p:nvPicPr>
          <p:cNvPr id="2" name="Picture 2" descr="C:\Users\Maruska\Desktop\George_Washington_by_Peale_1776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315648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4690864" cy="5040560"/>
          </a:xfrm>
        </p:spPr>
        <p:txBody>
          <a:bodyPr/>
          <a:lstStyle/>
          <a:p>
            <a:r>
              <a:rPr lang="en-GB" dirty="0" smtClean="0"/>
              <a:t>retired from the presidency in 1797 and returned to his home, Mount Vernon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his memory is honoured by the Washington Monument and the names of the country´s capital city, a state, government buildings, schools, streets, mountains, etc.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250704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6" name="Picture 2" descr="C:\Users\Maruska\Desktop\Gwashingto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692696"/>
            <a:ext cx="341439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en-GB" dirty="0" smtClean="0"/>
              <a:t>the Founding Fathers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sz="2800" dirty="0" smtClean="0"/>
              <a:t>T</a:t>
            </a:r>
            <a:r>
              <a:rPr lang="en-GB" sz="2800" dirty="0" smtClean="0"/>
              <a:t>he Americans who established the form of the US government at the Federal Constitutional Convention in Philadelphia (1787) when they created and signed the American Constitution</a:t>
            </a:r>
            <a:r>
              <a:rPr lang="cs-CZ" sz="2800" dirty="0" smtClean="0"/>
              <a:t>.</a:t>
            </a:r>
          </a:p>
          <a:p>
            <a:pPr algn="just">
              <a:defRPr/>
            </a:pPr>
            <a:endParaRPr lang="cs-CZ" sz="2800" dirty="0"/>
          </a:p>
          <a:p>
            <a:pPr marL="0" indent="0" algn="just">
              <a:buNone/>
              <a:defRPr/>
            </a:pPr>
            <a:r>
              <a:rPr lang="cs-CZ" sz="1800" dirty="0" smtClean="0"/>
              <a:t> </a:t>
            </a:r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endParaRPr lang="cs-CZ" sz="1800" dirty="0" smtClean="0"/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r>
              <a:rPr lang="en-US" sz="1800" b="1" dirty="0"/>
              <a:t>Washington at Constitutional </a:t>
            </a:r>
            <a:endParaRPr lang="cs-CZ" sz="1800" b="1" dirty="0" smtClean="0"/>
          </a:p>
          <a:p>
            <a:pPr marL="0" indent="0" algn="just">
              <a:buNone/>
              <a:defRPr/>
            </a:pPr>
            <a:r>
              <a:rPr lang="en-US" sz="1800" b="1" dirty="0" smtClean="0"/>
              <a:t>Convention </a:t>
            </a:r>
            <a:r>
              <a:rPr lang="en-US" sz="1800" b="1" dirty="0"/>
              <a:t>of 1787, </a:t>
            </a:r>
            <a:endParaRPr lang="cs-CZ" sz="1800" b="1" dirty="0" smtClean="0"/>
          </a:p>
          <a:p>
            <a:pPr marL="0" indent="0" algn="just">
              <a:buNone/>
              <a:defRPr/>
            </a:pPr>
            <a:r>
              <a:rPr lang="en-US" sz="1800" b="1" dirty="0" smtClean="0"/>
              <a:t>signing </a:t>
            </a:r>
            <a:r>
              <a:rPr lang="en-US" sz="1800" b="1" dirty="0"/>
              <a:t>of U.S. </a:t>
            </a:r>
            <a:r>
              <a:rPr lang="en-US" sz="1800" b="1" dirty="0" smtClean="0"/>
              <a:t>Constitution</a:t>
            </a:r>
            <a:r>
              <a:rPr lang="cs-CZ" sz="1800" b="1" dirty="0" smtClean="0"/>
              <a:t>      </a:t>
            </a:r>
            <a:r>
              <a:rPr lang="cs-CZ" sz="1800" b="1" dirty="0" smtClean="0">
                <a:latin typeface="Calibri"/>
              </a:rPr>
              <a:t>→</a:t>
            </a:r>
            <a:endParaRPr lang="cs-CZ" sz="1800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5" name="Picture 2" descr="C:\Users\Maruska\Desktop\Washington_Constitutional_Convention_1787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901748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George Washington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dirty="0" smtClean="0"/>
              <a:t>Who was George Washington?</a:t>
            </a:r>
          </a:p>
          <a:p>
            <a:r>
              <a:rPr lang="en-GB" dirty="0" smtClean="0"/>
              <a:t>How many times was he elected as President?</a:t>
            </a:r>
          </a:p>
          <a:p>
            <a:r>
              <a:rPr lang="en-GB" dirty="0" smtClean="0"/>
              <a:t>What function did he have in the American Revolution?</a:t>
            </a:r>
          </a:p>
          <a:p>
            <a:r>
              <a:rPr lang="en-GB" dirty="0" smtClean="0"/>
              <a:t>When did he retire from the presidency?</a:t>
            </a:r>
          </a:p>
          <a:p>
            <a:r>
              <a:rPr lang="en-GB" dirty="0" smtClean="0"/>
              <a:t>Who are the Founding Fathers?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George Washington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elect</a:t>
            </a:r>
          </a:p>
          <a:p>
            <a:r>
              <a:rPr lang="en-GB" dirty="0" smtClean="0"/>
              <a:t>revolution</a:t>
            </a:r>
          </a:p>
          <a:p>
            <a:r>
              <a:rPr lang="en-GB" dirty="0" smtClean="0"/>
              <a:t>commander-in-chief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Constitution</a:t>
            </a:r>
          </a:p>
          <a:p>
            <a:r>
              <a:rPr lang="en-GB" dirty="0" smtClean="0"/>
              <a:t>convention</a:t>
            </a:r>
          </a:p>
          <a:p>
            <a:r>
              <a:rPr lang="en-GB" dirty="0" smtClean="0"/>
              <a:t>honour</a:t>
            </a:r>
          </a:p>
          <a:p>
            <a:r>
              <a:rPr lang="en-GB" dirty="0" smtClean="0"/>
              <a:t>retire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68680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/8/88/Portrait_of_George_Washington.jpeg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/c/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ce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/George_Washington_by_Peale_1776.jpg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/2/2c/Gwashington.jpeg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/2/29/Washington_Constitutional_Convention_1787.jpg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http://</a:t>
            </a:r>
            <a:r>
              <a:rPr lang="cs-CZ" sz="2000" dirty="0" smtClean="0"/>
              <a:t>uploaWashington.jpeghttp</a:t>
            </a:r>
            <a:r>
              <a:rPr lang="cs-CZ" sz="2000" dirty="0"/>
              <a:t>://</a:t>
            </a:r>
            <a:r>
              <a:rPr lang="cs-CZ" sz="2000" dirty="0" smtClean="0"/>
              <a:t>upload.wikimedia.org/wikipedia/commons/8/8</a:t>
            </a:r>
            <a:r>
              <a:rPr lang="en-GB" sz="2000" dirty="0" smtClean="0"/>
              <a:t>s</a:t>
            </a:r>
            <a:r>
              <a:rPr lang="en-GB" sz="2000" dirty="0"/>
              <a:t>: Invented words that didn't make </a:t>
            </a:r>
            <a:r>
              <a:rPr lang="en-GB" sz="2000" dirty="0" smtClean="0"/>
              <a:t>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35656</TotalTime>
  <Words>399</Words>
  <Application>Microsoft Office PowerPoint</Application>
  <PresentationFormat>Předvádění na obrazovce (4:3)</PresentationFormat>
  <Paragraphs>116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Angličtina: George Washington</vt:lpstr>
      <vt:lpstr>Who is it?</vt:lpstr>
      <vt:lpstr>George Washington</vt:lpstr>
      <vt:lpstr>George Washington (1732-99)</vt:lpstr>
      <vt:lpstr>Prezentace aplikace PowerPoint</vt:lpstr>
      <vt:lpstr>the Founding Fathers</vt:lpstr>
      <vt:lpstr>TASK 1: Answer the following questions about George Washington:</vt:lpstr>
      <vt:lpstr>TASK 2: Work in pairs and talk about George Washington.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122</cp:revision>
  <cp:lastPrinted>1601-01-01T00:00:00Z</cp:lastPrinted>
  <dcterms:created xsi:type="dcterms:W3CDTF">1601-01-01T00:00:00Z</dcterms:created>
  <dcterms:modified xsi:type="dcterms:W3CDTF">2013-12-09T18:31:10Z</dcterms:modified>
</cp:coreProperties>
</file>