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279" r:id="rId4"/>
    <p:sldId id="280" r:id="rId5"/>
    <p:sldId id="291" r:id="rId6"/>
    <p:sldId id="293" r:id="rId7"/>
    <p:sldId id="281" r:id="rId8"/>
    <p:sldId id="290" r:id="rId9"/>
    <p:sldId id="278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c/ThomasJeffersonStateRoomPortrait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4/4b/Thomas_Jefferson_rev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d/d6/Writing_the_Declaration_of_Independence_1776_cph.3g09904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c/ThomasJeffersonStateRoomPortrai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d/d6/Writing_the_Declaration_of_Independence_1776_cph.3g09904.jpg" TargetMode="External"/><Relationship Id="rId4" Type="http://schemas.openxmlformats.org/officeDocument/2006/relationships/hyperlink" Target="http://upload.wikimedia.org/wikipedia/commons/4/4b/Thomas_Jefferson_re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Thomas </a:t>
            </a:r>
            <a:r>
              <a:rPr lang="cs-CZ" sz="3600" b="1" dirty="0" err="1" smtClean="0"/>
              <a:t>Jefferson</a:t>
            </a:r>
            <a:endParaRPr lang="cs-CZ" sz="3600" b="1" dirty="0" smtClean="0"/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33396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4.7.2013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Thomasi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Jeffersonovi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Thomasi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Jeffersonovi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 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VY_32_INOVACE_02_AGAJ14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was the 3rd US President</a:t>
            </a:r>
          </a:p>
          <a:p>
            <a:r>
              <a:rPr lang="en-GB" sz="3600" dirty="0" smtClean="0"/>
              <a:t>He was one of the nation´s Founding Fathers</a:t>
            </a:r>
          </a:p>
          <a:p>
            <a:r>
              <a:rPr lang="en-GB" sz="3600" dirty="0" smtClean="0"/>
              <a:t>He wrote most of the Declaration of Independence</a:t>
            </a:r>
          </a:p>
          <a:p>
            <a:r>
              <a:rPr lang="en-GB" sz="3600" dirty="0" smtClean="0"/>
              <a:t>As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en-GB" sz="3600" dirty="0" smtClean="0"/>
              <a:t>President, he supported the Louisiana Purchase</a:t>
            </a:r>
          </a:p>
          <a:p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Thomas Jefferson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" name="Picture 2" descr="C:\Users\Maruska\Desktop\ThomasJeffersonStateRoomPortrait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809712" cy="471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Thomas Jefferson</a:t>
            </a:r>
            <a:br>
              <a:rPr lang="en-GB" dirty="0" smtClean="0"/>
            </a:br>
            <a:r>
              <a:rPr lang="cs-CZ" sz="1800" dirty="0" smtClean="0"/>
              <a:t>(1743-1826)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168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the third US President (1801-9)</a:t>
            </a:r>
          </a:p>
          <a:p>
            <a:pPr algn="just">
              <a:defRPr/>
            </a:pPr>
            <a:r>
              <a:rPr lang="en-GB" sz="2800" dirty="0" smtClean="0"/>
              <a:t>the governor of Virginia (1779-81)</a:t>
            </a:r>
          </a:p>
          <a:p>
            <a:pPr algn="just">
              <a:defRPr/>
            </a:pPr>
            <a:r>
              <a:rPr lang="en-GB" sz="2800" dirty="0" smtClean="0"/>
              <a:t>established the University of Virginia (1819)</a:t>
            </a:r>
          </a:p>
          <a:p>
            <a:pPr algn="just">
              <a:defRPr/>
            </a:pPr>
            <a:r>
              <a:rPr lang="en-GB" sz="2800" dirty="0" smtClean="0"/>
              <a:t>one of the Founding Fathers</a:t>
            </a:r>
          </a:p>
          <a:p>
            <a:pPr algn="just">
              <a:defRPr/>
            </a:pPr>
            <a:r>
              <a:rPr lang="en-GB" sz="2800" dirty="0" smtClean="0"/>
              <a:t>wrote most of the Declaration of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Independence</a:t>
            </a:r>
          </a:p>
          <a:p>
            <a:pPr algn="just">
              <a:defRPr/>
            </a:pPr>
            <a:r>
              <a:rPr lang="en-GB" sz="2800" dirty="0" smtClean="0"/>
              <a:t>supported the Louisiana Purchase</a:t>
            </a:r>
          </a:p>
          <a:p>
            <a:pPr algn="just">
              <a:defRPr/>
            </a:pPr>
            <a:r>
              <a:rPr lang="en-GB" sz="2800" dirty="0" smtClean="0"/>
              <a:t>helped design Washington DC</a:t>
            </a:r>
          </a:p>
          <a:p>
            <a:pPr algn="just">
              <a:defRPr/>
            </a:pPr>
            <a:r>
              <a:rPr lang="en-GB" sz="2800" dirty="0" smtClean="0"/>
              <a:t>died on the 50th anniversary of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the Declaration of Independence</a:t>
            </a:r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algn="just">
              <a:defRPr/>
            </a:pPr>
            <a:endParaRPr lang="en-GB" sz="2800" dirty="0" smtClean="0"/>
          </a:p>
          <a:p>
            <a:pPr marL="0" indent="0" algn="just">
              <a:buNone/>
              <a:defRPr/>
            </a:pPr>
            <a:endParaRPr lang="en-GB" sz="28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  <p:pic>
        <p:nvPicPr>
          <p:cNvPr id="2050" name="Picture 2" descr="C:\Users\Maruska\Desktop\Thomas_Jefferson_rev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66" y="2924944"/>
            <a:ext cx="255362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Declaration of Independence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GB" sz="2800" dirty="0" smtClean="0"/>
              <a:t>The document in which the thirteen colonies declared that they were independent of Britain and stated the principles of the new government.</a:t>
            </a:r>
            <a:r>
              <a:rPr lang="cs-CZ" sz="2800" dirty="0"/>
              <a:t> </a:t>
            </a:r>
            <a:r>
              <a:rPr lang="en-GB" sz="2800" dirty="0" smtClean="0"/>
              <a:t>One of its most famous sentences is this: </a:t>
            </a:r>
            <a:endParaRPr lang="cs-CZ" sz="2800" dirty="0" smtClean="0"/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marL="0" indent="0" algn="ctr">
              <a:buNone/>
              <a:defRPr/>
            </a:pPr>
            <a:r>
              <a:rPr lang="en-GB" sz="2800" dirty="0" smtClean="0"/>
              <a:t>“</a:t>
            </a:r>
            <a:r>
              <a:rPr lang="en-GB" sz="2800" i="1" dirty="0" smtClean="0"/>
              <a:t>We hold these truths to be self-evident: that all men are created equal; that they are endowed by their creator with certain inalienable rights; that among these are life, liberty, and the pursuit of happiness.“</a:t>
            </a:r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algn="just">
              <a:defRPr/>
            </a:pPr>
            <a:endParaRPr lang="cs-CZ" sz="2800" dirty="0"/>
          </a:p>
          <a:p>
            <a:pPr marL="0" indent="0" algn="just">
              <a:buNone/>
              <a:defRPr/>
            </a:pPr>
            <a:r>
              <a:rPr lang="cs-CZ" sz="1800" dirty="0" smtClean="0"/>
              <a:t> </a:t>
            </a:r>
          </a:p>
          <a:p>
            <a:pPr marL="0" indent="0" algn="just">
              <a:buNone/>
              <a:defRPr/>
            </a:pPr>
            <a:endParaRPr lang="cs-CZ" sz="1800" dirty="0" smtClean="0"/>
          </a:p>
          <a:p>
            <a:pPr marL="0" indent="0" algn="just">
              <a:buNone/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endParaRPr lang="cs-CZ" sz="1800" dirty="0" smtClean="0"/>
          </a:p>
          <a:p>
            <a:pPr marL="0" indent="0" algn="just">
              <a:buNone/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endParaRPr lang="cs-CZ" sz="1800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3970784" cy="5505475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b="1" dirty="0" smtClean="0"/>
          </a:p>
          <a:p>
            <a:pPr marL="0" indent="0" algn="just">
              <a:buNone/>
              <a:defRPr/>
            </a:pPr>
            <a:endParaRPr lang="cs-CZ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Thomas </a:t>
            </a:r>
            <a:r>
              <a:rPr lang="en-US" b="1" dirty="0"/>
              <a:t>Jefferson (right), Benjamin Franklin (left), and John Adams (center) </a:t>
            </a:r>
            <a:r>
              <a:rPr lang="en-US" b="1" dirty="0" smtClean="0"/>
              <a:t>meet</a:t>
            </a:r>
            <a:r>
              <a:rPr lang="cs-CZ" b="1" dirty="0" smtClean="0"/>
              <a:t> </a:t>
            </a:r>
            <a:r>
              <a:rPr lang="en-US" b="1" dirty="0" smtClean="0"/>
              <a:t>at </a:t>
            </a:r>
            <a:r>
              <a:rPr lang="en-US" b="1" dirty="0"/>
              <a:t>Jefferson's lodgings,</a:t>
            </a:r>
            <a:r>
              <a:rPr lang="cs-CZ" b="1" dirty="0"/>
              <a:t> </a:t>
            </a:r>
            <a:r>
              <a:rPr lang="en-US" b="1" dirty="0"/>
              <a:t>in Philadelphia, to review a draft of the Declaration of Independence.</a:t>
            </a:r>
            <a:endParaRPr lang="cs-CZ" b="1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  <p:pic>
        <p:nvPicPr>
          <p:cNvPr id="6" name="Picture 2" descr="C:\Users\Maruska\Desktop\Writing_the_Declaration_of_Independence_1776_cph.3g09904[1]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0491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Thomas </a:t>
            </a:r>
            <a:r>
              <a:rPr lang="cs-CZ" sz="2400" b="1" dirty="0" err="1" smtClean="0"/>
              <a:t>Jefferson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6635750" cy="4968552"/>
          </a:xfrm>
        </p:spPr>
        <p:txBody>
          <a:bodyPr/>
          <a:lstStyle/>
          <a:p>
            <a:r>
              <a:rPr lang="en-GB" dirty="0" smtClean="0"/>
              <a:t>Who was Thomas Jefferson?</a:t>
            </a:r>
          </a:p>
          <a:p>
            <a:r>
              <a:rPr lang="en-GB" dirty="0" smtClean="0"/>
              <a:t>What did he support?</a:t>
            </a:r>
          </a:p>
          <a:p>
            <a:r>
              <a:rPr lang="en-GB" dirty="0" smtClean="0"/>
              <a:t>What was he before he became the President?</a:t>
            </a:r>
          </a:p>
          <a:p>
            <a:r>
              <a:rPr lang="en-GB" dirty="0" smtClean="0"/>
              <a:t>What did he establish?</a:t>
            </a:r>
          </a:p>
          <a:p>
            <a:r>
              <a:rPr lang="en-GB" dirty="0" smtClean="0"/>
              <a:t>What did he help to write?</a:t>
            </a:r>
          </a:p>
          <a:p>
            <a:r>
              <a:rPr lang="en-GB" dirty="0" smtClean="0"/>
              <a:t>What is the Declaration of Independence?</a:t>
            </a:r>
          </a:p>
          <a:p>
            <a:r>
              <a:rPr lang="en-GB" dirty="0" smtClean="0"/>
              <a:t>When did he die?</a:t>
            </a:r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en-GB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Thomas </a:t>
            </a:r>
            <a:r>
              <a:rPr lang="cs-CZ" sz="2400" b="1" dirty="0" err="1" smtClean="0"/>
              <a:t>Jefferson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President</a:t>
            </a:r>
          </a:p>
          <a:p>
            <a:r>
              <a:rPr lang="en-GB" dirty="0" smtClean="0"/>
              <a:t>Governor</a:t>
            </a:r>
          </a:p>
          <a:p>
            <a:r>
              <a:rPr lang="en-GB" dirty="0" smtClean="0"/>
              <a:t>Founding father</a:t>
            </a:r>
          </a:p>
          <a:p>
            <a:r>
              <a:rPr lang="en-GB" dirty="0" smtClean="0"/>
              <a:t>declaration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support</a:t>
            </a:r>
          </a:p>
          <a:p>
            <a:r>
              <a:rPr lang="en-GB" dirty="0" smtClean="0"/>
              <a:t>establish</a:t>
            </a:r>
          </a:p>
          <a:p>
            <a:r>
              <a:rPr lang="en-GB" dirty="0" smtClean="0"/>
              <a:t>design</a:t>
            </a:r>
          </a:p>
          <a:p>
            <a:r>
              <a:rPr lang="en-GB" dirty="0" smtClean="0"/>
              <a:t>anniversary</a:t>
            </a:r>
          </a:p>
          <a:p>
            <a:pPr marL="0" indent="0">
              <a:buNone/>
            </a:pPr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4.7.2013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</a:t>
            </a:r>
            <a:r>
              <a:rPr lang="cs-CZ" dirty="0" smtClean="0"/>
              <a:t>.7.2013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68680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/b/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bc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/ThomasJeffersonStateRoomPortrait.jpg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/4/4b/Thomas_Jefferson_rev.jpg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/d/d6/Writing_the_Declaration_of_Independence_1776_cph.3g09904.jpg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4.7.2013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/>
              <a:t>http://upload.wikimedia.org/wikipedia/commons/b/bc/ThomasJeffersonStateRoomPortrait.jpghttp://upload.wikimedia.org/wikipedia/commons/b/bc/ThomasJeffersonStateRoomPortrait.jpghttp://upload.wikimedia.org/wikipedia/commons/b/bc/ThomasJeffersonStateRoomPortrait.jpgorg/wikipedia/commons/8/8</a:t>
            </a:r>
            <a:r>
              <a:rPr lang="en-GB" sz="2000" dirty="0" smtClean="0"/>
              <a:t>s</a:t>
            </a:r>
            <a:r>
              <a:rPr lang="en-GB" sz="2000" dirty="0"/>
              <a:t>: Invented words that didn't make </a:t>
            </a:r>
            <a:r>
              <a:rPr lang="en-GB" sz="2000" dirty="0" smtClean="0"/>
              <a:t>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35734</TotalTime>
  <Words>412</Words>
  <Application>Microsoft Office PowerPoint</Application>
  <PresentationFormat>Předvádění na obrazovce (4:3)</PresentationFormat>
  <Paragraphs>124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Angličtina: Thomas Jefferson</vt:lpstr>
      <vt:lpstr>Who is it?</vt:lpstr>
      <vt:lpstr>Thomas Jefferson</vt:lpstr>
      <vt:lpstr>Thomas Jefferson (1743-1826)</vt:lpstr>
      <vt:lpstr>The Declaration of Independence</vt:lpstr>
      <vt:lpstr>Prezentace aplikace PowerPoint</vt:lpstr>
      <vt:lpstr>TASK 1: Answer the following questions about Thomas Jefferson:</vt:lpstr>
      <vt:lpstr>TASK 2: Work in pairs and talk about Thomas Jefferson.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129</cp:revision>
  <cp:lastPrinted>1601-01-01T00:00:00Z</cp:lastPrinted>
  <dcterms:created xsi:type="dcterms:W3CDTF">1601-01-01T00:00:00Z</dcterms:created>
  <dcterms:modified xsi:type="dcterms:W3CDTF">2013-12-09T18:36:58Z</dcterms:modified>
</cp:coreProperties>
</file>