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3" r:id="rId8"/>
    <p:sldId id="281" r:id="rId9"/>
    <p:sldId id="290" r:id="rId10"/>
    <p:sldId id="278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10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d/Martin_Luther_King_press_conference_01269u_edit.jpg?uselang=cs" TargetMode="External"/><Relationship Id="rId7" Type="http://schemas.openxmlformats.org/officeDocument/2006/relationships/hyperlink" Target="http://upload.wikimedia.org/wikipedia/commons/9/95/Martin_Luther_King_Jr_NYWTS_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d/IhaveadreamMarines.jpg?uselang=cs" TargetMode="External"/><Relationship Id="rId5" Type="http://schemas.openxmlformats.org/officeDocument/2006/relationships/hyperlink" Target="http://www.youtube.com/watch?v=MgYzJGmBXU8" TargetMode="External"/><Relationship Id="rId4" Type="http://schemas.openxmlformats.org/officeDocument/2006/relationships/hyperlink" Target="http://upload.wikimedia.org/wikipedia/commons/0/05/Martin_Luther_King,_Jr.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5/Martin_Luther_King,_Jr..jpg?uselang=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0/0d/Martin_Luther_King_press_conference_01269u_edit.jpg?use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9/95/Martin_Luther_King_Jr_NYWTS_5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gYzJGmBXU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d/IhaveadreamMarines.jpg?uselang=c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Martin Luther King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5158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1.7.2013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Martinu Lutheru Kingovi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Martinu Lutheru Kingovi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VY_32_INOVACE_02_AGAJ16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68680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Obrázky 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 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/0/0d/Martin_Luther_King_press_conference_01269u_edit.jpg?uselang=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/0/05/Martin_Luther_King%2C_Jr..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jpg?uselang=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  <a:endParaRPr lang="en-US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www.youtube.com/watch?v=MgYzJGmBXU8</a:t>
            </a:r>
            <a:r>
              <a:rPr lang="en-US" dirty="0" smtClean="0">
                <a:solidFill>
                  <a:schemeClr val="tx1"/>
                </a:solidFill>
                <a:latin typeface="Franklin Gothic Book" charset="0"/>
              </a:rPr>
              <a:t>. 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/c/cd/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IhaveadreamMarines.jpg?uselang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=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http://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upload.wikimedia.org/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  <a:hlinkClick r:id="rId7"/>
              </a:rPr>
              <a:t>/9/95/Martin_Luther_King_Jr_NYWTS_5.jpg</a:t>
            </a:r>
            <a:r>
              <a:rPr lang="cs-CZ" dirty="0" smtClean="0">
                <a:solidFill>
                  <a:schemeClr val="tx1"/>
                </a:solidFill>
                <a:latin typeface="Franklin Gothic Book" charset="0"/>
              </a:rPr>
              <a:t>. 1.7.2013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 smtClean="0"/>
              <a:t>QUINION, Michael (1996). “</a:t>
            </a:r>
            <a:r>
              <a:rPr lang="en-GB" sz="2000" dirty="0" smtClean="0"/>
              <a:t>Inkhorn terms: Invented words that didn't make  </a:t>
            </a:r>
            <a:endParaRPr lang="cs-CZ" sz="2000" dirty="0" smtClean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 smtClean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en-GB" dirty="0" smtClean="0"/>
              <a:t>It is a man</a:t>
            </a:r>
          </a:p>
          <a:p>
            <a:r>
              <a:rPr lang="en-GB" dirty="0" smtClean="0"/>
              <a:t>His birthday, 15 January, is an American federal holiday</a:t>
            </a:r>
          </a:p>
          <a:p>
            <a:r>
              <a:rPr lang="en-GB" dirty="0" smtClean="0"/>
              <a:t>He was an African-American Baptist minister</a:t>
            </a:r>
          </a:p>
          <a:p>
            <a:r>
              <a:rPr lang="en-GB" dirty="0" smtClean="0"/>
              <a:t>He led several campaigns against segregation</a:t>
            </a:r>
            <a:r>
              <a:rPr lang="cs-CZ" dirty="0" smtClean="0"/>
              <a:t> </a:t>
            </a:r>
            <a:r>
              <a:rPr lang="en-GB" dirty="0" smtClean="0"/>
              <a:t>and racism</a:t>
            </a:r>
          </a:p>
          <a:p>
            <a:r>
              <a:rPr lang="en-GB" dirty="0" smtClean="0"/>
              <a:t>He was the leader of the </a:t>
            </a:r>
            <a:r>
              <a:rPr lang="cs-CZ" dirty="0" smtClean="0"/>
              <a:t>C</a:t>
            </a:r>
            <a:r>
              <a:rPr lang="en-GB" dirty="0" err="1" smtClean="0"/>
              <a:t>ivil</a:t>
            </a:r>
            <a:r>
              <a:rPr lang="en-GB" dirty="0" smtClean="0"/>
              <a:t> Rights Movement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Martin Luther King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C:\Users\Maruska\Desktop\Martin_Luther_King,_Jr.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6" y="1484784"/>
            <a:ext cx="3334557" cy="47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Martin Luther King</a:t>
            </a:r>
            <a:br>
              <a:rPr lang="cs-CZ" dirty="0" smtClean="0"/>
            </a:br>
            <a:r>
              <a:rPr lang="cs-CZ" sz="1800" dirty="0" smtClean="0"/>
              <a:t>(1929-68)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 algn="just">
              <a:defRPr/>
            </a:pPr>
            <a:r>
              <a:rPr lang="cs-CZ" dirty="0"/>
              <a:t>t</a:t>
            </a:r>
            <a:r>
              <a:rPr lang="en-GB" dirty="0" smtClean="0"/>
              <a:t>he most important leader of the US civil rights movement</a:t>
            </a:r>
          </a:p>
          <a:p>
            <a:pPr algn="just">
              <a:defRPr/>
            </a:pPr>
            <a:r>
              <a:rPr lang="en-GB" dirty="0" smtClean="0"/>
              <a:t>an African-American Baptist</a:t>
            </a:r>
            <a:r>
              <a:rPr lang="cs-CZ" dirty="0"/>
              <a:t> </a:t>
            </a:r>
            <a:r>
              <a:rPr lang="en-GB" dirty="0" smtClean="0"/>
              <a:t>minister</a:t>
            </a:r>
          </a:p>
          <a:p>
            <a:pPr algn="just">
              <a:defRPr/>
            </a:pPr>
            <a:r>
              <a:rPr lang="cs-CZ" dirty="0"/>
              <a:t>i</a:t>
            </a:r>
            <a:r>
              <a:rPr lang="en-GB" dirty="0" smtClean="0"/>
              <a:t>n 1963 led about 25000 people</a:t>
            </a:r>
            <a:r>
              <a:rPr lang="cs-CZ" dirty="0" smtClean="0"/>
              <a:t> </a:t>
            </a:r>
            <a:r>
              <a:rPr lang="en-GB" dirty="0" smtClean="0"/>
              <a:t>on a protest march to Washington DC</a:t>
            </a:r>
          </a:p>
          <a:p>
            <a:pPr algn="just">
              <a:defRPr/>
            </a:pPr>
            <a:r>
              <a:rPr lang="en-GB" dirty="0" smtClean="0"/>
              <a:t>made there his famous “I have a </a:t>
            </a:r>
            <a:r>
              <a:rPr lang="cs-CZ" dirty="0" smtClean="0"/>
              <a:t>d</a:t>
            </a:r>
            <a:r>
              <a:rPr lang="en-GB" dirty="0" smtClean="0"/>
              <a:t>ream“ speech at the Lincoln M</a:t>
            </a:r>
            <a:r>
              <a:rPr lang="cs-CZ" dirty="0" smtClean="0"/>
              <a:t>e</a:t>
            </a:r>
            <a:r>
              <a:rPr lang="en-GB" dirty="0" err="1" smtClean="0"/>
              <a:t>morial</a:t>
            </a:r>
            <a:endParaRPr lang="en-GB" dirty="0" smtClean="0"/>
          </a:p>
          <a:p>
            <a:pPr algn="just">
              <a:defRPr/>
            </a:pPr>
            <a:r>
              <a:rPr lang="en-GB" dirty="0" smtClean="0"/>
              <a:t>awarded the Nobel Peace Prize</a:t>
            </a:r>
            <a:r>
              <a:rPr lang="cs-CZ" dirty="0" smtClean="0"/>
              <a:t> in 1964</a:t>
            </a:r>
            <a:endParaRPr lang="en-GB" dirty="0" smtClean="0"/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00600"/>
          </a:xfrm>
        </p:spPr>
        <p:txBody>
          <a:bodyPr/>
          <a:lstStyle/>
          <a:p>
            <a:r>
              <a:rPr lang="en-GB" dirty="0" smtClean="0"/>
              <a:t>inspired by Mahatma Gandhi's success with non-violent activism</a:t>
            </a:r>
          </a:p>
          <a:p>
            <a:r>
              <a:rPr lang="en-GB" dirty="0" smtClean="0"/>
              <a:t>murdered in 1968 in Memphis, Tennessee by Earl Ray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  <p:pic>
        <p:nvPicPr>
          <p:cNvPr id="9" name="Picture 3" descr="C:\Users\Maruska\Desktop\Martin_Luther_King_press_conference_01269u_edit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4" y="2420888"/>
            <a:ext cx="2927553" cy="43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uska\Desktop\Martin_Luther_King_Jr_NYWTS_5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8895"/>
            <a:ext cx="46698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“</a:t>
            </a:r>
            <a:r>
              <a:rPr lang="en-GB" dirty="0" smtClean="0"/>
              <a:t>I have a dream“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public speech by American activist Martin Luther King, </a:t>
            </a:r>
            <a:r>
              <a:rPr lang="en-US" sz="2800" dirty="0" smtClean="0"/>
              <a:t>Jr.</a:t>
            </a:r>
            <a:endParaRPr lang="cs-CZ" sz="2800" dirty="0" smtClean="0"/>
          </a:p>
          <a:p>
            <a:r>
              <a:rPr lang="en-US" sz="2800" dirty="0" smtClean="0"/>
              <a:t>delivered </a:t>
            </a:r>
            <a:r>
              <a:rPr lang="en-US" sz="2800" dirty="0"/>
              <a:t>by King on August 28, 1963, in which he called for an end to racism in the United </a:t>
            </a:r>
            <a:r>
              <a:rPr lang="en-US" sz="2800" dirty="0" smtClean="0"/>
              <a:t>States</a:t>
            </a:r>
            <a:endParaRPr lang="cs-CZ" sz="2800" dirty="0" smtClean="0"/>
          </a:p>
          <a:p>
            <a:r>
              <a:rPr lang="en-GB" sz="2800" dirty="0" smtClean="0"/>
              <a:t>“</a:t>
            </a:r>
            <a:r>
              <a:rPr lang="en-GB" sz="2800" i="1" dirty="0" smtClean="0"/>
              <a:t>I have a dream that my four little children will one day live in a nation where they will not be judged by the </a:t>
            </a:r>
            <a:r>
              <a:rPr lang="en-GB" sz="2800" i="1" dirty="0" err="1" smtClean="0"/>
              <a:t>color</a:t>
            </a:r>
            <a:r>
              <a:rPr lang="en-GB" sz="2800" i="1" dirty="0" smtClean="0"/>
              <a:t> of their skin but by the content of their character.“</a:t>
            </a:r>
            <a:endParaRPr lang="cs-CZ" sz="2800" dirty="0"/>
          </a:p>
          <a:p>
            <a:pPr marL="0" indent="0">
              <a:buNone/>
            </a:pPr>
            <a:r>
              <a:rPr lang="en-US" sz="2800" dirty="0" smtClean="0"/>
              <a:t>&lt;</a:t>
            </a:r>
            <a:r>
              <a:rPr lang="en-US" sz="2800" dirty="0" smtClean="0">
                <a:hlinkClick r:id="rId2"/>
              </a:rPr>
              <a:t>http://www.youtube.com/watch?v=MgYzJGmBXU8</a:t>
            </a:r>
            <a:r>
              <a:rPr lang="en-US" sz="2800" dirty="0" smtClean="0"/>
              <a:t>&gt;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/>
          <a:p>
            <a:r>
              <a:rPr lang="en-GB" sz="3200" dirty="0" smtClean="0"/>
              <a:t>Washington, D.C.</a:t>
            </a:r>
          </a:p>
          <a:p>
            <a:r>
              <a:rPr lang="en-GB" sz="3200" dirty="0" smtClean="0"/>
              <a:t>Lincoln Memorial, Aug. 28, 1963</a:t>
            </a:r>
          </a:p>
          <a:p>
            <a:r>
              <a:rPr lang="en-GB" sz="3200" dirty="0" smtClean="0"/>
              <a:t>from the steps of the memorial King delivered his famous I Have a Dream speech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1.7..2013</a:t>
            </a:r>
            <a:endParaRPr lang="cs-CZ" dirty="0"/>
          </a:p>
        </p:txBody>
      </p:sp>
      <p:pic>
        <p:nvPicPr>
          <p:cNvPr id="1026" name="Picture 2" descr="C:\Users\Maruska\Desktop\IhaveadreamMarines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210368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Martin Luther King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272808" cy="4608512"/>
          </a:xfrm>
        </p:spPr>
        <p:txBody>
          <a:bodyPr/>
          <a:lstStyle/>
          <a:p>
            <a:r>
              <a:rPr lang="en-GB" sz="2800" dirty="0" smtClean="0"/>
              <a:t>What was the dream of Martin Luther King?</a:t>
            </a:r>
          </a:p>
          <a:p>
            <a:r>
              <a:rPr lang="en-GB" sz="2800" dirty="0" smtClean="0"/>
              <a:t>Do you think his dream has come true?</a:t>
            </a:r>
          </a:p>
          <a:p>
            <a:r>
              <a:rPr lang="en-GB" sz="2800" dirty="0" smtClean="0"/>
              <a:t>What did Martin Luther King fight for?</a:t>
            </a:r>
          </a:p>
          <a:p>
            <a:r>
              <a:rPr lang="en-GB" sz="2800" dirty="0" smtClean="0"/>
              <a:t>How did he want to fight?</a:t>
            </a:r>
          </a:p>
          <a:p>
            <a:r>
              <a:rPr lang="en-GB" sz="2800" dirty="0" smtClean="0"/>
              <a:t>Which Nobel Prize did he receive?</a:t>
            </a:r>
          </a:p>
          <a:p>
            <a:r>
              <a:rPr lang="en-GB" sz="2800" dirty="0" smtClean="0"/>
              <a:t>Where and when did he give his famous speech?</a:t>
            </a:r>
          </a:p>
          <a:p>
            <a:r>
              <a:rPr lang="en-GB" sz="2800" dirty="0" smtClean="0"/>
              <a:t>Who did he admire?</a:t>
            </a:r>
          </a:p>
          <a:p>
            <a:r>
              <a:rPr lang="en-GB" sz="2800" dirty="0" smtClean="0"/>
              <a:t>How did he die?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Martin Luther King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campaign</a:t>
            </a:r>
          </a:p>
          <a:p>
            <a:r>
              <a:rPr lang="en-GB" dirty="0" smtClean="0"/>
              <a:t>segregation</a:t>
            </a:r>
          </a:p>
          <a:p>
            <a:r>
              <a:rPr lang="en-GB" dirty="0" smtClean="0"/>
              <a:t>racism</a:t>
            </a:r>
          </a:p>
          <a:p>
            <a:r>
              <a:rPr lang="en-GB" dirty="0" smtClean="0"/>
              <a:t>Movement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speech</a:t>
            </a:r>
          </a:p>
          <a:p>
            <a:r>
              <a:rPr lang="en-GB" dirty="0" smtClean="0"/>
              <a:t>march</a:t>
            </a:r>
          </a:p>
          <a:p>
            <a:r>
              <a:rPr lang="cs-CZ" dirty="0" smtClean="0"/>
              <a:t>n</a:t>
            </a:r>
            <a:r>
              <a:rPr lang="en-GB" dirty="0" smtClean="0"/>
              <a:t>on-violent</a:t>
            </a:r>
          </a:p>
          <a:p>
            <a:r>
              <a:rPr lang="en-GB" dirty="0" smtClean="0"/>
              <a:t>inspired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1.7.2013</a:t>
            </a:r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35713</TotalTime>
  <Words>462</Words>
  <Application>Microsoft Office PowerPoint</Application>
  <PresentationFormat>Předvádění na obrazovce (4:3)</PresentationFormat>
  <Paragraphs>105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Angličtina: Martin Luther King</vt:lpstr>
      <vt:lpstr>Who is it?</vt:lpstr>
      <vt:lpstr>Martin Luther King</vt:lpstr>
      <vt:lpstr>Martin Luther King (1929-68)</vt:lpstr>
      <vt:lpstr>Prezentace aplikace PowerPoint</vt:lpstr>
      <vt:lpstr> “I have a dream“ </vt:lpstr>
      <vt:lpstr>Prezentace aplikace PowerPoint</vt:lpstr>
      <vt:lpstr>TASK 1: Answer the following questions about Martin Luther King:</vt:lpstr>
      <vt:lpstr>TASK 2: Work in pairs and talk about Martin Luther King.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126</cp:revision>
  <cp:lastPrinted>1601-01-01T00:00:00Z</cp:lastPrinted>
  <dcterms:created xsi:type="dcterms:W3CDTF">1601-01-01T00:00:00Z</dcterms:created>
  <dcterms:modified xsi:type="dcterms:W3CDTF">2013-12-09T18:35:01Z</dcterms:modified>
</cp:coreProperties>
</file>