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279" r:id="rId4"/>
    <p:sldId id="280" r:id="rId5"/>
    <p:sldId id="292" r:id="rId6"/>
    <p:sldId id="291" r:id="rId7"/>
    <p:sldId id="293" r:id="rId8"/>
    <p:sldId id="296" r:id="rId9"/>
    <p:sldId id="294" r:id="rId10"/>
    <p:sldId id="281" r:id="rId11"/>
    <p:sldId id="290" r:id="rId12"/>
    <p:sldId id="278" r:id="rId13"/>
    <p:sldId id="295" r:id="rId14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12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e/JohnFK.png?uselang=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1/18/Jackie_JFK_Earl_Warren.jpg" TargetMode="External"/><Relationship Id="rId5" Type="http://schemas.openxmlformats.org/officeDocument/2006/relationships/hyperlink" Target="http://upload.wikimedia.org/wikipedia/commons/b/bd/Robert_F_Kennedy_crop.jpg" TargetMode="External"/><Relationship Id="rId4" Type="http://schemas.openxmlformats.org/officeDocument/2006/relationships/hyperlink" Target="http://upload.wikimedia.org/wikipedia/commons/c/c3/John_F._Kennedy,_White_House_color_photo_portrait.jpg?uselang=c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5/Kennedy_family_Christmas_1962.jpg?uselang=cs" TargetMode="External"/><Relationship Id="rId2" Type="http://schemas.openxmlformats.org/officeDocument/2006/relationships/hyperlink" Target="http://upload.wikimedia.org/wikipedia/commons/7/7e/John_Kennedy,_Nikita_Khrushchev_1961.jpg?uselang=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7/78/BayofPigs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6/6e/JohnFK.png?uselang=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c/c3/John_F._Kennedy,_White_House_color_photo_portrait.jpg?uselang=c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b/bd/Robert_F_Kennedy_crop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1/18/Jackie_JFK_Earl_Warre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0/05/Kennedy_family_Christmas_1962.jpg?uselang=c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7/7e/John_Kennedy,_Nikita_Khrushchev_1961.jpg?uselang=c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7/78/BayofPig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b/b4/Kennedy_family_leading_funeral_procession,_25_November_1963.jpg?uselang=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John F. Kennedy</a:t>
            </a:r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68271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3.7.2013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o Johnu F. Kennedym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Johnu F.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Kennedym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jako jedné z významných osobností americké historie. Součástí jsou kontrolní 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VY_32_INOVACE_02_AGAJ17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cs-CZ" sz="2400" b="1" dirty="0" smtClean="0"/>
              <a:t>TASK 1: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b="1" dirty="0" smtClean="0"/>
              <a:t>Answer the following questions about </a:t>
            </a:r>
            <a:r>
              <a:rPr lang="cs-CZ" sz="2400" b="1" dirty="0" smtClean="0"/>
              <a:t>JFK</a:t>
            </a:r>
            <a:r>
              <a:rPr lang="en-GB" sz="2400" b="1" dirty="0" smtClean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7488832" cy="4032448"/>
          </a:xfrm>
        </p:spPr>
        <p:txBody>
          <a:bodyPr/>
          <a:lstStyle/>
          <a:p>
            <a:r>
              <a:rPr lang="en-GB" sz="2800" dirty="0" smtClean="0"/>
              <a:t>When did he become the US President?</a:t>
            </a:r>
          </a:p>
          <a:p>
            <a:r>
              <a:rPr lang="en-GB" sz="2800" dirty="0" smtClean="0"/>
              <a:t>What was his greatest success as President?</a:t>
            </a:r>
          </a:p>
          <a:p>
            <a:r>
              <a:rPr lang="en-GB" sz="2800" dirty="0" smtClean="0"/>
              <a:t>What was his worst failure as President?</a:t>
            </a:r>
          </a:p>
          <a:p>
            <a:r>
              <a:rPr lang="en-GB" sz="2800" dirty="0" smtClean="0"/>
              <a:t>What do you know about these events?</a:t>
            </a:r>
          </a:p>
          <a:p>
            <a:r>
              <a:rPr lang="en-GB" sz="2800" dirty="0" smtClean="0"/>
              <a:t>What is his wife´s name?</a:t>
            </a:r>
          </a:p>
          <a:p>
            <a:r>
              <a:rPr lang="en-GB" sz="2800" dirty="0" smtClean="0"/>
              <a:t>What did he and his brother support?</a:t>
            </a:r>
          </a:p>
          <a:p>
            <a:r>
              <a:rPr lang="en-GB" sz="2800" dirty="0" smtClean="0"/>
              <a:t>When and where was he assassinated?</a:t>
            </a:r>
          </a:p>
          <a:p>
            <a:pPr marL="0" indent="0">
              <a:buNone/>
            </a:pPr>
            <a:endParaRPr lang="cs-CZ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3</a:t>
            </a:r>
            <a:r>
              <a:rPr lang="cs-CZ" dirty="0" smtClean="0"/>
              <a:t>.7.2013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smtClean="0"/>
              <a:t>JFK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7"/>
            <a:ext cx="4038600" cy="2520280"/>
          </a:xfrm>
        </p:spPr>
        <p:txBody>
          <a:bodyPr/>
          <a:lstStyle/>
          <a:p>
            <a:r>
              <a:rPr lang="en-GB" dirty="0" smtClean="0"/>
              <a:t>President</a:t>
            </a:r>
          </a:p>
          <a:p>
            <a:r>
              <a:rPr lang="en-GB" dirty="0" smtClean="0"/>
              <a:t>elect</a:t>
            </a:r>
          </a:p>
          <a:p>
            <a:r>
              <a:rPr lang="en-GB" dirty="0" smtClean="0"/>
              <a:t>youngest</a:t>
            </a:r>
          </a:p>
          <a:p>
            <a:r>
              <a:rPr lang="en-GB" dirty="0" smtClean="0"/>
              <a:t>Roman Catholic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en-GB" dirty="0" smtClean="0"/>
              <a:t>wife</a:t>
            </a:r>
          </a:p>
          <a:p>
            <a:r>
              <a:rPr lang="en-GB" dirty="0" smtClean="0"/>
              <a:t>success</a:t>
            </a:r>
          </a:p>
          <a:p>
            <a:r>
              <a:rPr lang="en-GB" dirty="0" smtClean="0"/>
              <a:t>failure</a:t>
            </a:r>
          </a:p>
          <a:p>
            <a:r>
              <a:rPr lang="en-GB" dirty="0" smtClean="0"/>
              <a:t>assassination</a:t>
            </a:r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3</a:t>
            </a:r>
            <a:r>
              <a:rPr lang="cs-CZ" dirty="0" smtClean="0"/>
              <a:t>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3.7.2013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175494" y="1052737"/>
            <a:ext cx="8686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i="1" dirty="0" smtClean="0">
                <a:solidFill>
                  <a:schemeClr val="tx1"/>
                </a:solidFill>
                <a:latin typeface="Franklin Gothic Book" charset="0"/>
              </a:rPr>
              <a:t>Oxford Guide to British and America Culture</a:t>
            </a:r>
            <a:r>
              <a:rPr lang="en-GB" dirty="0" smtClean="0">
                <a:solidFill>
                  <a:schemeClr val="tx1"/>
                </a:solidFill>
                <a:latin typeface="Franklin Gothic Book" charset="0"/>
              </a:rPr>
              <a:t>. Oxford University Press, 1999.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Obrázky 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fungují jako hypertextové odkazy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Pokud ne, zdrojem je Microsoft 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</a:rPr>
              <a:t>Powerpoint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Klipart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/6/6e/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JohnFK.png?uselang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=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cs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3.7.2013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http://upload.wikimedia.org/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4"/>
              </a:rPr>
              <a:t>wikipedia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4"/>
              </a:rPr>
              <a:t>commons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/c/c3/John_F._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Kennedy%2C_White_House_color_photo_portrait.jpg?uselang=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cs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3.7.2013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5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/b/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bd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/Robert_F_Kennedy_crop.jpg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3.7.2013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/1/18/Jackie_JFK_Earl_Warren.jpg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3.7.2013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sz="2000" dirty="0" smtClean="0"/>
              <a:t>http</a:t>
            </a:r>
            <a:r>
              <a:rPr lang="en-GB" sz="2000" dirty="0"/>
              <a:t>://</a:t>
            </a:r>
            <a:r>
              <a:rPr lang="en-GB" sz="2000" dirty="0" smtClean="0"/>
              <a:t>upload.wikimedia.org/wikipedia/commons/6/6e/JohnFK.png?uselang=  </a:t>
            </a:r>
            <a:endParaRPr lang="cs-CZ" sz="2000" dirty="0"/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upload.wikimedia.org/</a:t>
            </a:r>
            <a:r>
              <a:rPr lang="cs-CZ" sz="1800" dirty="0" err="1" smtClean="0">
                <a:hlinkClick r:id="rId2"/>
              </a:rPr>
              <a:t>wikipedia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err="1" smtClean="0">
                <a:hlinkClick r:id="rId2"/>
              </a:rPr>
              <a:t>commons</a:t>
            </a:r>
            <a:r>
              <a:rPr lang="cs-CZ" sz="1800" dirty="0" smtClean="0">
                <a:hlinkClick r:id="rId2"/>
              </a:rPr>
              <a:t>/7/7e/John_Kennedy%2C_Nikita_Khrushchev_1961.jpg?uselang=</a:t>
            </a:r>
            <a:r>
              <a:rPr lang="cs-CZ" sz="1800" dirty="0" err="1" smtClean="0">
                <a:hlinkClick r:id="rId2"/>
              </a:rPr>
              <a:t>cs</a:t>
            </a:r>
            <a:r>
              <a:rPr lang="cs-CZ" sz="1800" dirty="0" smtClean="0"/>
              <a:t>. 3.7.2013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upload.wikimedia.org/</a:t>
            </a:r>
            <a:r>
              <a:rPr lang="cs-CZ" sz="1800" dirty="0" err="1" smtClean="0">
                <a:hlinkClick r:id="rId3"/>
              </a:rPr>
              <a:t>wikipedia</a:t>
            </a:r>
            <a:r>
              <a:rPr lang="cs-CZ" sz="1800" dirty="0" smtClean="0">
                <a:hlinkClick r:id="rId3"/>
              </a:rPr>
              <a:t>/</a:t>
            </a:r>
            <a:r>
              <a:rPr lang="cs-CZ" sz="1800" dirty="0" err="1" smtClean="0">
                <a:hlinkClick r:id="rId3"/>
              </a:rPr>
              <a:t>commons</a:t>
            </a:r>
            <a:r>
              <a:rPr lang="cs-CZ" sz="1800" dirty="0" smtClean="0">
                <a:hlinkClick r:id="rId3"/>
              </a:rPr>
              <a:t>/0/05/Kennedy_family_Christmas_1962.jpg?uselang=</a:t>
            </a:r>
            <a:r>
              <a:rPr lang="cs-CZ" sz="1800" dirty="0" err="1" smtClean="0">
                <a:hlinkClick r:id="rId3"/>
              </a:rPr>
              <a:t>cs</a:t>
            </a:r>
            <a:r>
              <a:rPr lang="cs-CZ" sz="1800" dirty="0" smtClean="0"/>
              <a:t>. 3.7.2013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upload.wikimedia.org/wikipedia/commons/7/78/BayofPigs.jpg</a:t>
            </a:r>
            <a:r>
              <a:rPr lang="cs-CZ" sz="1800" dirty="0"/>
              <a:t> </a:t>
            </a:r>
            <a:r>
              <a:rPr lang="cs-CZ" sz="1800" dirty="0" smtClean="0"/>
              <a:t>3.7.2013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>
                <a:latin typeface="Franklin Gothic Book" charset="0"/>
                <a:hlinkClick r:id="rId2"/>
              </a:rPr>
              <a:t>http://upload.wikimedia.org/</a:t>
            </a:r>
            <a:r>
              <a:rPr lang="cs-CZ" sz="1800" dirty="0" err="1">
                <a:latin typeface="Franklin Gothic Book" charset="0"/>
                <a:hlinkClick r:id="rId2"/>
              </a:rPr>
              <a:t>wikipedia</a:t>
            </a:r>
            <a:r>
              <a:rPr lang="cs-CZ" sz="1800" dirty="0">
                <a:latin typeface="Franklin Gothic Book" charset="0"/>
                <a:hlinkClick r:id="rId2"/>
              </a:rPr>
              <a:t>/</a:t>
            </a:r>
            <a:r>
              <a:rPr lang="cs-CZ" sz="1800" dirty="0" err="1">
                <a:latin typeface="Franklin Gothic Book" charset="0"/>
                <a:hlinkClick r:id="rId2"/>
              </a:rPr>
              <a:t>commons</a:t>
            </a:r>
            <a:r>
              <a:rPr lang="cs-CZ" sz="1800" dirty="0">
                <a:latin typeface="Franklin Gothic Book" charset="0"/>
                <a:hlinkClick r:id="rId2"/>
              </a:rPr>
              <a:t>/7/7e/John_Kennedy%2C_Nikita_Khrushchev_1961.jpg?uselang=</a:t>
            </a:r>
            <a:r>
              <a:rPr lang="cs-CZ" sz="1800" dirty="0" err="1">
                <a:latin typeface="Franklin Gothic Book" charset="0"/>
                <a:hlinkClick r:id="rId2"/>
              </a:rPr>
              <a:t>cs</a:t>
            </a:r>
            <a:r>
              <a:rPr lang="cs-CZ" sz="1800" dirty="0">
                <a:latin typeface="Franklin Gothic Book" charset="0"/>
              </a:rPr>
              <a:t>. 3.7.2013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7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/>
          <a:lstStyle/>
          <a:p>
            <a:r>
              <a:rPr lang="en-GB" sz="3600" dirty="0" smtClean="0"/>
              <a:t>It is a man</a:t>
            </a:r>
          </a:p>
          <a:p>
            <a:r>
              <a:rPr lang="en-GB" sz="3600" dirty="0" smtClean="0"/>
              <a:t>He was the 35th US President</a:t>
            </a:r>
          </a:p>
          <a:p>
            <a:r>
              <a:rPr lang="en-GB" sz="3600" dirty="0" smtClean="0"/>
              <a:t>He was the country´s youngest president</a:t>
            </a:r>
          </a:p>
          <a:p>
            <a:r>
              <a:rPr lang="en-GB" sz="3600" dirty="0" smtClean="0"/>
              <a:t>He was the Roman Catholic ever to be elected</a:t>
            </a:r>
          </a:p>
          <a:p>
            <a:r>
              <a:rPr lang="en-GB" sz="3600" dirty="0" smtClean="0"/>
              <a:t>His wife´s name was Jackie</a:t>
            </a:r>
          </a:p>
          <a:p>
            <a:r>
              <a:rPr lang="en-GB" sz="3600" dirty="0" smtClean="0"/>
              <a:t>He was murdered in Dallas</a:t>
            </a:r>
          </a:p>
          <a:p>
            <a:pPr marL="0" indent="0">
              <a:buNone/>
            </a:pPr>
            <a:endParaRPr lang="en-GB" sz="3600" dirty="0" smtClean="0"/>
          </a:p>
          <a:p>
            <a:endParaRPr lang="en-GB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3</a:t>
            </a:r>
            <a:r>
              <a:rPr lang="cs-CZ" dirty="0" smtClean="0"/>
              <a:t>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John F. Kennedy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3</a:t>
            </a:r>
            <a:r>
              <a:rPr lang="cs-CZ" dirty="0" smtClean="0"/>
              <a:t>.7.2013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" name="Picture 2" descr="C:\Users\Maruska\Desktop\JohnFK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764402" cy="460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John Fitzgerald Kennedy</a:t>
            </a:r>
            <a:br>
              <a:rPr lang="cs-CZ" dirty="0" smtClean="0"/>
            </a:br>
            <a:r>
              <a:rPr lang="cs-CZ" sz="1800" dirty="0" smtClean="0"/>
              <a:t>(1917-63)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algn="just">
              <a:defRPr/>
            </a:pPr>
            <a:r>
              <a:rPr lang="en-GB" sz="2800" dirty="0" smtClean="0"/>
              <a:t>the 35th US President (1961-3)</a:t>
            </a:r>
          </a:p>
          <a:p>
            <a:pPr algn="just">
              <a:defRPr/>
            </a:pPr>
            <a:r>
              <a:rPr lang="en-GB" sz="2800" dirty="0" smtClean="0"/>
              <a:t>known informally as Jack Kennedy or JFK</a:t>
            </a:r>
          </a:p>
          <a:p>
            <a:pPr algn="just">
              <a:defRPr/>
            </a:pPr>
            <a:r>
              <a:rPr lang="en-GB" sz="2800" dirty="0" smtClean="0"/>
              <a:t>first elected to the House of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Representatives and then to the 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Senate</a:t>
            </a:r>
          </a:p>
          <a:p>
            <a:pPr algn="just">
              <a:defRPr/>
            </a:pPr>
            <a:r>
              <a:rPr lang="cs-CZ" sz="2800" dirty="0" smtClean="0"/>
              <a:t>his </a:t>
            </a:r>
            <a:r>
              <a:rPr lang="en-GB" sz="2800" dirty="0" smtClean="0"/>
              <a:t>greatest success as President </a:t>
            </a:r>
            <a:r>
              <a:rPr lang="en-GB" sz="2800" dirty="0" smtClean="0">
                <a:latin typeface="Calibri"/>
              </a:rPr>
              <a:t>→</a:t>
            </a:r>
          </a:p>
          <a:p>
            <a:pPr marL="0" indent="0" algn="just">
              <a:buNone/>
              <a:defRPr/>
            </a:pPr>
            <a:r>
              <a:rPr lang="en-GB" sz="2800" dirty="0" smtClean="0">
                <a:latin typeface="Calibri"/>
              </a:rPr>
              <a:t>    dealing with the Cuban missile </a:t>
            </a:r>
          </a:p>
          <a:p>
            <a:pPr marL="0" indent="0" algn="just">
              <a:buNone/>
              <a:defRPr/>
            </a:pPr>
            <a:r>
              <a:rPr lang="en-GB" sz="2800" dirty="0" smtClean="0">
                <a:latin typeface="Calibri"/>
              </a:rPr>
              <a:t>    crises</a:t>
            </a:r>
          </a:p>
          <a:p>
            <a:pPr algn="just">
              <a:defRPr/>
            </a:pPr>
            <a:r>
              <a:rPr lang="cs-CZ" sz="2800" dirty="0" smtClean="0">
                <a:latin typeface="Calibri"/>
              </a:rPr>
              <a:t>his </a:t>
            </a:r>
            <a:r>
              <a:rPr lang="en-GB" sz="2800" dirty="0" smtClean="0">
                <a:latin typeface="Calibri"/>
              </a:rPr>
              <a:t>worst failure →the Bay of Pigs</a:t>
            </a:r>
          </a:p>
          <a:p>
            <a:pPr marL="0" indent="0" algn="just">
              <a:buNone/>
              <a:defRPr/>
            </a:pPr>
            <a:r>
              <a:rPr lang="en-GB" sz="2800" dirty="0" smtClean="0">
                <a:latin typeface="Calibri"/>
              </a:rPr>
              <a:t>    incident</a:t>
            </a:r>
            <a:endParaRPr lang="en-GB" sz="2800" dirty="0" smtClean="0"/>
          </a:p>
          <a:p>
            <a:pPr marL="0" indent="0" algn="just">
              <a:buNone/>
              <a:defRPr/>
            </a:pPr>
            <a:endParaRPr lang="en-GB" sz="28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 smtClean="0"/>
          </a:p>
          <a:p>
            <a:pPr marL="0" indent="0" algn="just">
              <a:buNone/>
              <a:defRPr/>
            </a:pP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3.7.2013</a:t>
            </a:r>
            <a:endParaRPr lang="cs-CZ" dirty="0"/>
          </a:p>
        </p:txBody>
      </p:sp>
      <p:pic>
        <p:nvPicPr>
          <p:cNvPr id="2050" name="Picture 2" descr="C:\Users\Maruska\Desktop\John_F._Kennedy,_White_House_color_photo_portrait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854136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368659"/>
            <a:ext cx="8229600" cy="5864227"/>
          </a:xfrm>
        </p:spPr>
        <p:txBody>
          <a:bodyPr/>
          <a:lstStyle/>
          <a:p>
            <a:r>
              <a:rPr lang="en-GB" dirty="0" smtClean="0"/>
              <a:t>worked with his brother, US Attorney General Robert Kennedy, to support the Civil rights movement</a:t>
            </a:r>
          </a:p>
          <a:p>
            <a:r>
              <a:rPr lang="en-GB" dirty="0" smtClean="0"/>
              <a:t>his wife was Jackie Kennedy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latin typeface="Calibri"/>
              </a:rPr>
              <a:t>                                ←</a:t>
            </a:r>
            <a:r>
              <a:rPr lang="cs-CZ" sz="2800" b="1" dirty="0" smtClean="0"/>
              <a:t>Robert Kennedy</a:t>
            </a:r>
          </a:p>
          <a:p>
            <a:pPr marL="0" indent="0">
              <a:buNone/>
            </a:pPr>
            <a:r>
              <a:rPr lang="cs-CZ" sz="2800" b="1" dirty="0" smtClean="0"/>
              <a:t>                                      </a:t>
            </a:r>
            <a:r>
              <a:rPr lang="cs-CZ" sz="2800" b="1" dirty="0" err="1" smtClean="0"/>
              <a:t>Jackie</a:t>
            </a:r>
            <a:r>
              <a:rPr lang="cs-CZ" sz="2800" b="1" dirty="0" smtClean="0"/>
              <a:t> Kennedy </a:t>
            </a:r>
            <a:r>
              <a:rPr lang="cs-CZ" sz="2800" dirty="0" smtClean="0">
                <a:latin typeface="Calibri"/>
              </a:rPr>
              <a:t>→</a:t>
            </a:r>
            <a:r>
              <a:rPr lang="cs-CZ" sz="2800" dirty="0" smtClean="0"/>
              <a:t>     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</a:t>
            </a:r>
            <a:endParaRPr lang="en-GB" sz="28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3</a:t>
            </a:r>
            <a:r>
              <a:rPr lang="cs-CZ" dirty="0" smtClean="0"/>
              <a:t>.7.2013</a:t>
            </a:r>
            <a:endParaRPr lang="cs-CZ" dirty="0"/>
          </a:p>
        </p:txBody>
      </p:sp>
      <p:pic>
        <p:nvPicPr>
          <p:cNvPr id="3075" name="Picture 3" descr="C:\Users\Maruska\Desktop\Robert_F_Kennedy_crop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5492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uska\Desktop\Jackie_JFK_Earl_Warren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2564752"/>
            <a:ext cx="2212773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en-GB" sz="2800" b="1" dirty="0" smtClean="0"/>
          </a:p>
          <a:p>
            <a:pPr marL="0" indent="0" algn="just">
              <a:buNone/>
              <a:defRPr/>
            </a:pPr>
            <a:r>
              <a:rPr lang="cs-CZ" sz="3200" dirty="0" smtClean="0"/>
              <a:t>John F. Kennedy,</a:t>
            </a:r>
          </a:p>
          <a:p>
            <a:pPr marL="0" indent="0" algn="just">
              <a:buNone/>
              <a:defRPr/>
            </a:pPr>
            <a:r>
              <a:rPr lang="cs-CZ" sz="3200" dirty="0" err="1" smtClean="0"/>
              <a:t>First</a:t>
            </a:r>
            <a:r>
              <a:rPr lang="cs-CZ" sz="3200" dirty="0" smtClean="0"/>
              <a:t> Lady Jacqueline Kennedy, </a:t>
            </a:r>
          </a:p>
          <a:p>
            <a:pPr marL="0" indent="0" algn="just">
              <a:buNone/>
              <a:defRPr/>
            </a:pPr>
            <a:r>
              <a:rPr lang="cs-CZ" sz="3200" dirty="0" err="1" smtClean="0"/>
              <a:t>with</a:t>
            </a:r>
            <a:r>
              <a:rPr lang="cs-CZ" sz="3200" dirty="0" smtClean="0"/>
              <a:t> </a:t>
            </a:r>
            <a:r>
              <a:rPr lang="cs-CZ" sz="3200" dirty="0" err="1" smtClean="0"/>
              <a:t>children</a:t>
            </a:r>
            <a:r>
              <a:rPr lang="cs-CZ" sz="3200" dirty="0" smtClean="0"/>
              <a:t> </a:t>
            </a:r>
          </a:p>
          <a:p>
            <a:pPr marL="0" indent="0" algn="just">
              <a:buNone/>
              <a:defRPr/>
            </a:pPr>
            <a:r>
              <a:rPr lang="cs-CZ" sz="3200" dirty="0" smtClean="0"/>
              <a:t>John F. Kennedy, Jr.</a:t>
            </a:r>
          </a:p>
          <a:p>
            <a:pPr marL="0" indent="0" algn="just">
              <a:buNone/>
              <a:defRPr/>
            </a:pPr>
            <a:r>
              <a:rPr lang="cs-CZ" sz="3200" dirty="0"/>
              <a:t>a</a:t>
            </a:r>
            <a:r>
              <a:rPr lang="cs-CZ" sz="3200" dirty="0" smtClean="0"/>
              <a:t>nd </a:t>
            </a:r>
            <a:r>
              <a:rPr lang="cs-CZ" sz="3200" dirty="0" err="1" smtClean="0"/>
              <a:t>Caroline</a:t>
            </a:r>
            <a:r>
              <a:rPr lang="cs-CZ" sz="3200" dirty="0" smtClean="0"/>
              <a:t> Kennedy</a:t>
            </a:r>
          </a:p>
          <a:p>
            <a:pPr marL="0" indent="0" algn="just">
              <a:buNone/>
              <a:defRPr/>
            </a:pPr>
            <a:endParaRPr lang="cs-CZ" sz="2800" dirty="0"/>
          </a:p>
          <a:p>
            <a:pPr marL="0" indent="0" algn="just">
              <a:buNone/>
              <a:defRPr/>
            </a:pPr>
            <a:endParaRPr lang="en-GB" sz="2800" dirty="0" smtClean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3</a:t>
            </a:r>
            <a:r>
              <a:rPr lang="cs-CZ" dirty="0" smtClean="0"/>
              <a:t>.7.2013</a:t>
            </a:r>
            <a:endParaRPr lang="cs-CZ" dirty="0"/>
          </a:p>
        </p:txBody>
      </p:sp>
      <p:pic>
        <p:nvPicPr>
          <p:cNvPr id="4099" name="Picture 3" descr="C:\Users\Maruska\Desktop\Kennedy_family_Christmas_1962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947896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Cuban missile crises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224"/>
          </a:xfrm>
        </p:spPr>
        <p:txBody>
          <a:bodyPr/>
          <a:lstStyle/>
          <a:p>
            <a:r>
              <a:rPr lang="en-GB" sz="2800" dirty="0" smtClean="0"/>
              <a:t>in 1962 between the US and USSR</a:t>
            </a:r>
          </a:p>
          <a:p>
            <a:r>
              <a:rPr lang="en-GB" sz="2800" dirty="0" smtClean="0"/>
              <a:t>President Kennedy became aware that there were Soviet nuclear weapons in Cuba and sent US Navy to stop Soviet ships from bringing more</a:t>
            </a:r>
          </a:p>
          <a:p>
            <a:r>
              <a:rPr lang="cs-CZ" sz="2800" dirty="0"/>
              <a:t>t</a:t>
            </a:r>
            <a:r>
              <a:rPr lang="en-GB" sz="2800" dirty="0" smtClean="0"/>
              <a:t>he Soviet leader Nikita </a:t>
            </a:r>
          </a:p>
          <a:p>
            <a:pPr marL="0" indent="0">
              <a:buNone/>
            </a:pPr>
            <a:r>
              <a:rPr lang="en-GB" sz="2800" dirty="0" smtClean="0"/>
              <a:t>    Khrushchev ordered the </a:t>
            </a:r>
          </a:p>
          <a:p>
            <a:pPr marL="0" indent="0">
              <a:buNone/>
            </a:pPr>
            <a:r>
              <a:rPr lang="en-GB" sz="2800" dirty="0" smtClean="0"/>
              <a:t>    Russian ships to turn back </a:t>
            </a:r>
          </a:p>
          <a:p>
            <a:pPr marL="0" indent="0">
              <a:buNone/>
            </a:pPr>
            <a:r>
              <a:rPr lang="en-GB" sz="2800" dirty="0" smtClean="0"/>
              <a:t>    and later removed all the </a:t>
            </a:r>
          </a:p>
          <a:p>
            <a:pPr marL="0" indent="0">
              <a:buNone/>
            </a:pPr>
            <a:r>
              <a:rPr lang="en-GB" sz="2800" dirty="0" smtClean="0"/>
              <a:t>    weapons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       </a:t>
            </a:r>
            <a:r>
              <a:rPr lang="en-US" sz="1800" dirty="0" smtClean="0"/>
              <a:t>John </a:t>
            </a:r>
            <a:r>
              <a:rPr lang="en-US" sz="1800" dirty="0"/>
              <a:t>F. </a:t>
            </a:r>
            <a:r>
              <a:rPr lang="en-US" sz="1800" dirty="0" smtClean="0"/>
              <a:t>Kennedy</a:t>
            </a:r>
            <a:r>
              <a:rPr lang="cs-CZ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Nikita Khrushchev </a:t>
            </a:r>
            <a:r>
              <a:rPr lang="en-US" sz="1800" dirty="0" smtClean="0">
                <a:latin typeface="Calibri"/>
              </a:rPr>
              <a:t>→</a:t>
            </a:r>
            <a:endParaRPr lang="cs-CZ" sz="18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3.7.2013</a:t>
            </a:r>
            <a:endParaRPr lang="cs-CZ" dirty="0"/>
          </a:p>
        </p:txBody>
      </p:sp>
      <p:pic>
        <p:nvPicPr>
          <p:cNvPr id="5122" name="Picture 2" descr="C:\Users\Maruska\Desktop\John_Kennedy,_Nikita_Khrushchev_1961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894088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Bay of Pigs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 </a:t>
            </a:r>
            <a:r>
              <a:rPr lang="cs-CZ" sz="2800" dirty="0" smtClean="0"/>
              <a:t>a </a:t>
            </a:r>
            <a:r>
              <a:rPr lang="en-GB" sz="2800" dirty="0" smtClean="0"/>
              <a:t>bay on the south-west coast of Cuba</a:t>
            </a:r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pPr marL="0" indent="0">
              <a:buNone/>
            </a:pPr>
            <a:endParaRPr lang="en-GB" sz="2800" dirty="0" smtClean="0"/>
          </a:p>
          <a:p>
            <a:r>
              <a:rPr lang="cs-CZ" sz="2800" dirty="0"/>
              <a:t>i</a:t>
            </a:r>
            <a:r>
              <a:rPr lang="en-GB" sz="2800" dirty="0" smtClean="0"/>
              <a:t>n 1961 about 1500 Cuban exiles landed there</a:t>
            </a:r>
            <a:r>
              <a:rPr lang="cs-CZ" sz="2800" dirty="0" smtClean="0"/>
              <a:t> </a:t>
            </a:r>
            <a:r>
              <a:rPr lang="en-GB" sz="2800" dirty="0" smtClean="0"/>
              <a:t>in an attempt to end the rule of Fidel Castro</a:t>
            </a:r>
          </a:p>
          <a:p>
            <a:r>
              <a:rPr lang="en-GB" sz="2800" dirty="0" smtClean="0"/>
              <a:t>the attempt failed, causing great embarrassment to the US President Kennedy</a:t>
            </a:r>
            <a:endParaRPr lang="en-GB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3.7.2013</a:t>
            </a:r>
            <a:endParaRPr lang="cs-CZ" dirty="0"/>
          </a:p>
        </p:txBody>
      </p:sp>
      <p:pic>
        <p:nvPicPr>
          <p:cNvPr id="7170" name="Picture 2" descr="C:\Users\Maruska\Desktop\BayofPigs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199543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assassination of JFK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Kennedy was shot and killed probably by Lee Harvey Oswald (was himself shot and killed only two days after the assassination)</a:t>
            </a:r>
          </a:p>
          <a:p>
            <a:r>
              <a:rPr lang="en-GB" sz="2800" dirty="0" smtClean="0"/>
              <a:t>in November 1963</a:t>
            </a:r>
          </a:p>
          <a:p>
            <a:r>
              <a:rPr lang="en-GB" sz="2800" dirty="0" smtClean="0"/>
              <a:t>Dallas, Texas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Kennedy family leading</a:t>
            </a:r>
          </a:p>
          <a:p>
            <a:pPr marL="0" indent="0">
              <a:buNone/>
            </a:pPr>
            <a:r>
              <a:rPr lang="en-GB" sz="2400" b="1" dirty="0" smtClean="0"/>
              <a:t>funeral procession, </a:t>
            </a:r>
          </a:p>
          <a:p>
            <a:pPr marL="0" indent="0">
              <a:buNone/>
            </a:pPr>
            <a:r>
              <a:rPr lang="en-GB" sz="2400" b="1" dirty="0" smtClean="0"/>
              <a:t>25 November 1963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3.7.2013</a:t>
            </a:r>
            <a:endParaRPr lang="cs-CZ" dirty="0"/>
          </a:p>
        </p:txBody>
      </p:sp>
      <p:pic>
        <p:nvPicPr>
          <p:cNvPr id="6146" name="Picture 2" descr="C:\Users\Maruska\Desktop\Kennedy_family_leading_funeral_procession,_25_November_1963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249400"/>
            <a:ext cx="4968499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35728</TotalTime>
  <Words>540</Words>
  <Application>Microsoft Office PowerPoint</Application>
  <PresentationFormat>Předvádění na obrazovce (4:3)</PresentationFormat>
  <Paragraphs>154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Angličtina: John F. Kennedy</vt:lpstr>
      <vt:lpstr>Who is it?</vt:lpstr>
      <vt:lpstr>John F. Kennedy</vt:lpstr>
      <vt:lpstr>John Fitzgerald Kennedy (1917-63)</vt:lpstr>
      <vt:lpstr>Prezentace aplikace PowerPoint</vt:lpstr>
      <vt:lpstr>Prezentace aplikace PowerPoint</vt:lpstr>
      <vt:lpstr>Cuban missile crises</vt:lpstr>
      <vt:lpstr>The Bay of Pigs</vt:lpstr>
      <vt:lpstr>The assassination of JFK</vt:lpstr>
      <vt:lpstr>TASK 1: Answer the following questions about JFK:</vt:lpstr>
      <vt:lpstr>TASK 2: Work in pairs and talk about JFK. The following words can help you.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133</cp:revision>
  <cp:lastPrinted>1601-01-01T00:00:00Z</cp:lastPrinted>
  <dcterms:created xsi:type="dcterms:W3CDTF">1601-01-01T00:00:00Z</dcterms:created>
  <dcterms:modified xsi:type="dcterms:W3CDTF">2013-12-09T18:34:32Z</dcterms:modified>
</cp:coreProperties>
</file>