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9" r:id="rId3"/>
    <p:sldId id="279" r:id="rId4"/>
    <p:sldId id="280" r:id="rId5"/>
    <p:sldId id="292" r:id="rId6"/>
    <p:sldId id="291" r:id="rId7"/>
    <p:sldId id="294" r:id="rId8"/>
    <p:sldId id="293" r:id="rId9"/>
    <p:sldId id="281" r:id="rId10"/>
    <p:sldId id="290" r:id="rId11"/>
    <p:sldId id="278" r:id="rId1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8/FDR_in_1933.jpg" TargetMode="External"/><Relationship Id="rId7" Type="http://schemas.openxmlformats.org/officeDocument/2006/relationships/hyperlink" Target="http://upload.wikimedia.org/wikipedia/commons/c/c4/FDRoosevelt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2/22/Eleanor_Roosevelt_portrait_1933.jpg" TargetMode="External"/><Relationship Id="rId5" Type="http://schemas.openxmlformats.org/officeDocument/2006/relationships/hyperlink" Target="http://upload.wikimedia.org/wikipedia/commons/b/be/Roosevelt_in_a_wheelchair.jpg" TargetMode="External"/><Relationship Id="rId4" Type="http://schemas.openxmlformats.org/officeDocument/2006/relationships/hyperlink" Target="http://upload.wikimedia.org/wikipedia/commons/2/29/Froosevelt.jpe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b/b8/FDR_in_193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2/29/Froosevelt.jp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Us_president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2/22/Eleanor_Roosevelt_portrait_1933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upload.wikimedia.org/wikipedia/commons/c/c4/FDRoosevelt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Franklin D Roosevelt</a:t>
            </a:r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67777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5.7.2013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o Franklinu D Rooseveltovi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Franklinu D Rooseveltovi jako jedné z významných osobností americké historie. Součástí jsou kontrolní 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VY_32_INOVACE_02_AGAJ18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smtClean="0"/>
              <a:t>FDR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7"/>
            <a:ext cx="4038600" cy="2520280"/>
          </a:xfrm>
        </p:spPr>
        <p:txBody>
          <a:bodyPr/>
          <a:lstStyle/>
          <a:p>
            <a:r>
              <a:rPr lang="en-GB" dirty="0" smtClean="0"/>
              <a:t>President</a:t>
            </a:r>
          </a:p>
          <a:p>
            <a:r>
              <a:rPr lang="en-GB" dirty="0" smtClean="0"/>
              <a:t>elect</a:t>
            </a:r>
          </a:p>
          <a:p>
            <a:r>
              <a:rPr lang="en-GB" dirty="0" smtClean="0"/>
              <a:t>Democratic</a:t>
            </a:r>
          </a:p>
          <a:p>
            <a:r>
              <a:rPr lang="en-GB" dirty="0" smtClean="0"/>
              <a:t>suffer</a:t>
            </a:r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en-GB" dirty="0" smtClean="0"/>
              <a:t>polio</a:t>
            </a:r>
          </a:p>
          <a:p>
            <a:r>
              <a:rPr lang="en-GB" dirty="0" smtClean="0"/>
              <a:t>support</a:t>
            </a:r>
          </a:p>
          <a:p>
            <a:r>
              <a:rPr lang="en-GB" dirty="0" smtClean="0"/>
              <a:t>governor</a:t>
            </a:r>
          </a:p>
          <a:p>
            <a:r>
              <a:rPr lang="en-GB" dirty="0" smtClean="0"/>
              <a:t>wife</a:t>
            </a:r>
          </a:p>
          <a:p>
            <a:endParaRPr lang="cs-CZ" dirty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95536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5</a:t>
            </a:r>
            <a:r>
              <a:rPr lang="cs-CZ" dirty="0" smtClean="0"/>
              <a:t>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251520" y="1124745"/>
            <a:ext cx="8686800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i="1" dirty="0" smtClean="0">
                <a:solidFill>
                  <a:schemeClr val="tx1"/>
                </a:solidFill>
                <a:latin typeface="Franklin Gothic Book" charset="0"/>
              </a:rPr>
              <a:t>Oxford </a:t>
            </a:r>
            <a:r>
              <a:rPr lang="en-GB" i="1" dirty="0">
                <a:solidFill>
                  <a:schemeClr val="tx1"/>
                </a:solidFill>
                <a:latin typeface="Franklin Gothic Book" charset="0"/>
              </a:rPr>
              <a:t>Guide to British and America Culture</a:t>
            </a:r>
            <a:r>
              <a:rPr lang="en-GB" dirty="0">
                <a:solidFill>
                  <a:schemeClr val="tx1"/>
                </a:solidFill>
                <a:latin typeface="Franklin Gothic Book" charset="0"/>
              </a:rPr>
              <a:t>. Oxford University Press, 1999.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Obrázky fungují jako hypertextové odkazy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Pokud ne, zdrojem je Microsoft 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</a:rPr>
              <a:t>Powerpoint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 Klipart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http://upload.wikimedia.org/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3"/>
              </a:rPr>
              <a:t>wikipedia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3"/>
              </a:rPr>
              <a:t>commons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3"/>
              </a:rPr>
              <a:t>/b/b8/FDR_in_1933.jpg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. 5.7.2013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http://upload.wikimedia.org/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4"/>
              </a:rPr>
              <a:t>wikipedia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4"/>
              </a:rPr>
              <a:t>commons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4"/>
              </a:rPr>
              <a:t>/2/29/Froosevelt.jpeg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. 5.7.2013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5"/>
              </a:rPr>
              <a:t>http://upload.wikimedia.org/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5"/>
              </a:rPr>
              <a:t>wikipedia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5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5"/>
              </a:rPr>
              <a:t>commons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5"/>
              </a:rPr>
              <a:t>/b/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5"/>
              </a:rPr>
              <a:t>be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5"/>
              </a:rPr>
              <a:t>/Roosevelt_in_a_wheelchair.jpg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. 5.7.2013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http://upload.wikimedia.org/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6"/>
              </a:rPr>
              <a:t>wikipedia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6"/>
              </a:rPr>
              <a:t>commons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6"/>
              </a:rPr>
              <a:t>/2/22/Eleanor_Roosevelt_portrait_1933.jpg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. 5.7.2013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7"/>
              </a:rPr>
              <a:t>http://upload.wikimedia.org/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7"/>
              </a:rPr>
              <a:t>wikipedia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7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Franklin Gothic Book" charset="0"/>
                <a:hlinkClick r:id="rId7"/>
              </a:rPr>
              <a:t>commons</a:t>
            </a:r>
            <a:r>
              <a:rPr lang="cs-CZ" dirty="0">
                <a:solidFill>
                  <a:schemeClr val="tx1"/>
                </a:solidFill>
                <a:latin typeface="Franklin Gothic Book" charset="0"/>
                <a:hlinkClick r:id="rId7"/>
              </a:rPr>
              <a:t>/c/c4/FDRoosevelt.gif</a:t>
            </a:r>
            <a:r>
              <a:rPr lang="cs-CZ" dirty="0">
                <a:solidFill>
                  <a:schemeClr val="tx1"/>
                </a:solidFill>
                <a:latin typeface="Franklin Gothic Book" charset="0"/>
              </a:rPr>
              <a:t>. 5.7.2013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/>
          <a:lstStyle/>
          <a:p>
            <a:r>
              <a:rPr lang="en-GB" sz="3600" dirty="0" smtClean="0"/>
              <a:t>It is a man</a:t>
            </a:r>
          </a:p>
          <a:p>
            <a:r>
              <a:rPr lang="en-GB" sz="3600" dirty="0" smtClean="0"/>
              <a:t>He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en-GB" sz="3600" dirty="0" smtClean="0"/>
              <a:t>the 32nd US President</a:t>
            </a:r>
          </a:p>
          <a:p>
            <a:r>
              <a:rPr lang="en-GB" sz="3600" dirty="0" smtClean="0"/>
              <a:t>He was known informally as FDR</a:t>
            </a:r>
          </a:p>
          <a:p>
            <a:r>
              <a:rPr lang="en-GB" sz="3600" dirty="0" smtClean="0"/>
              <a:t>He was the only President elected four times</a:t>
            </a:r>
          </a:p>
          <a:p>
            <a:r>
              <a:rPr lang="en-GB" sz="3600" dirty="0" smtClean="0"/>
              <a:t>He suffered from polio</a:t>
            </a:r>
          </a:p>
          <a:p>
            <a:r>
              <a:rPr lang="en-GB" sz="3600" dirty="0" smtClean="0"/>
              <a:t>He died while President just before the war ended</a:t>
            </a:r>
          </a:p>
          <a:p>
            <a:endParaRPr lang="en-GB" sz="3600" dirty="0" smtClean="0"/>
          </a:p>
          <a:p>
            <a:pPr marL="0" indent="0">
              <a:buNone/>
            </a:pPr>
            <a:endParaRPr lang="en-GB" sz="3600" dirty="0" smtClean="0"/>
          </a:p>
          <a:p>
            <a:endParaRPr lang="en-GB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Franklin D Roosevelt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" name="Picture 2" descr="C:\Users\Maruska\Desktop\FDR_in_1933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068503" cy="478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Franklin Delano Roosevelt</a:t>
            </a:r>
            <a:br>
              <a:rPr lang="en-GB" dirty="0" smtClean="0"/>
            </a:br>
            <a:r>
              <a:rPr lang="en-GB" sz="1800" dirty="0" smtClean="0"/>
              <a:t>(1882-1945)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144"/>
          </a:xfrm>
        </p:spPr>
        <p:txBody>
          <a:bodyPr/>
          <a:lstStyle/>
          <a:p>
            <a:pPr algn="just">
              <a:defRPr/>
            </a:pPr>
            <a:r>
              <a:rPr lang="en-GB" sz="2800" dirty="0" smtClean="0"/>
              <a:t>the 32nd US President (1933-45)</a:t>
            </a:r>
            <a:endParaRPr lang="cs-CZ" sz="2800" dirty="0" smtClean="0"/>
          </a:p>
          <a:p>
            <a:pPr algn="just">
              <a:defRPr/>
            </a:pPr>
            <a:r>
              <a:rPr lang="en-GB" sz="2800" dirty="0"/>
              <a:t>the only one to be elected four </a:t>
            </a:r>
            <a:r>
              <a:rPr lang="en-GB" sz="2800" dirty="0" smtClean="0"/>
              <a:t>time</a:t>
            </a:r>
            <a:r>
              <a:rPr lang="cs-CZ" sz="2800" dirty="0" smtClean="0"/>
              <a:t>s</a:t>
            </a:r>
            <a:endParaRPr lang="en-GB" sz="2800" dirty="0" smtClean="0"/>
          </a:p>
          <a:p>
            <a:pPr algn="just">
              <a:defRPr/>
            </a:pPr>
            <a:r>
              <a:rPr lang="en-GB" sz="2800" dirty="0" smtClean="0"/>
              <a:t>a Democratic politician</a:t>
            </a:r>
          </a:p>
          <a:p>
            <a:pPr algn="just">
              <a:defRPr/>
            </a:pPr>
            <a:r>
              <a:rPr lang="en-GB" sz="2800" dirty="0" smtClean="0"/>
              <a:t>Governor of New York </a:t>
            </a:r>
            <a:r>
              <a:rPr lang="en-GB" sz="2800" dirty="0"/>
              <a:t>before </a:t>
            </a:r>
            <a:endParaRPr lang="cs-CZ" sz="2800" dirty="0"/>
          </a:p>
          <a:p>
            <a:pPr marL="0" indent="0" algn="just">
              <a:buNone/>
              <a:defRPr/>
            </a:pPr>
            <a:r>
              <a:rPr lang="cs-CZ" sz="2800" dirty="0" smtClean="0"/>
              <a:t>    </a:t>
            </a:r>
            <a:r>
              <a:rPr lang="en-GB" sz="2800" dirty="0" smtClean="0"/>
              <a:t>becoming </a:t>
            </a:r>
            <a:r>
              <a:rPr lang="en-GB" sz="2800" dirty="0"/>
              <a:t>President </a:t>
            </a:r>
            <a:endParaRPr lang="en-GB" sz="2800" dirty="0" smtClean="0"/>
          </a:p>
          <a:p>
            <a:pPr algn="just">
              <a:defRPr/>
            </a:pPr>
            <a:r>
              <a:rPr lang="en-GB" sz="2800" dirty="0" smtClean="0"/>
              <a:t>as President , introduced his New</a:t>
            </a:r>
          </a:p>
          <a:p>
            <a:pPr marL="0" indent="0" algn="just">
              <a:buNone/>
              <a:defRPr/>
            </a:pPr>
            <a:r>
              <a:rPr lang="en-GB" sz="2800" dirty="0" smtClean="0"/>
              <a:t>    Deal programme </a:t>
            </a:r>
            <a:r>
              <a:rPr lang="en-GB" sz="2800" dirty="0" smtClean="0">
                <a:latin typeface="Calibri"/>
              </a:rPr>
              <a:t>→ helped the </a:t>
            </a:r>
          </a:p>
          <a:p>
            <a:pPr marL="0" indent="0" algn="just">
              <a:buNone/>
              <a:defRPr/>
            </a:pPr>
            <a:r>
              <a:rPr lang="en-GB" sz="2800" dirty="0" smtClean="0">
                <a:latin typeface="Calibri"/>
              </a:rPr>
              <a:t>    US to recover from the Great </a:t>
            </a:r>
          </a:p>
          <a:p>
            <a:pPr marL="0" indent="0" algn="just">
              <a:buNone/>
              <a:defRPr/>
            </a:pPr>
            <a:r>
              <a:rPr lang="en-GB" sz="2800" dirty="0" smtClean="0">
                <a:latin typeface="Calibri"/>
              </a:rPr>
              <a:t>    Depression</a:t>
            </a:r>
          </a:p>
          <a:p>
            <a:pPr marL="0" indent="0" algn="just">
              <a:buNone/>
              <a:defRPr/>
            </a:pPr>
            <a:endParaRPr lang="cs-CZ" sz="2800" dirty="0" smtClean="0"/>
          </a:p>
          <a:p>
            <a:pPr marL="0" indent="0" algn="just">
              <a:buNone/>
              <a:defRPr/>
            </a:pPr>
            <a:endParaRPr lang="cs-CZ" sz="2800" dirty="0" smtClean="0"/>
          </a:p>
          <a:p>
            <a:pPr algn="just">
              <a:defRPr/>
            </a:pPr>
            <a:endParaRPr lang="cs-CZ" sz="2800" dirty="0" smtClean="0"/>
          </a:p>
          <a:p>
            <a:pPr algn="just">
              <a:defRPr/>
            </a:pPr>
            <a:endParaRPr lang="en-GB" sz="2800" dirty="0" smtClean="0"/>
          </a:p>
          <a:p>
            <a:pPr marL="0" indent="0" algn="just">
              <a:buNone/>
              <a:defRPr/>
            </a:pPr>
            <a:endParaRPr lang="en-GB" sz="28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 smtClean="0"/>
          </a:p>
          <a:p>
            <a:pPr marL="0" indent="0" algn="just">
              <a:buNone/>
              <a:defRPr/>
            </a:pP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  <p:pic>
        <p:nvPicPr>
          <p:cNvPr id="2050" name="Picture 2" descr="C:\Users\Maruska\Desktop\Froosevelt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2"/>
            <a:ext cx="3041717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402832" cy="5231159"/>
          </a:xfrm>
        </p:spPr>
        <p:txBody>
          <a:bodyPr/>
          <a:lstStyle/>
          <a:p>
            <a:r>
              <a:rPr lang="en-GB" dirty="0" smtClean="0"/>
              <a:t>supported Britain with the Lend-Lease plan </a:t>
            </a:r>
            <a:r>
              <a:rPr lang="cs-CZ" dirty="0" smtClean="0"/>
              <a:t>b</a:t>
            </a:r>
            <a:r>
              <a:rPr lang="en-GB" dirty="0" err="1" smtClean="0"/>
              <a:t>efore</a:t>
            </a:r>
            <a:r>
              <a:rPr lang="en-GB" dirty="0" smtClean="0"/>
              <a:t> the US entered WW II</a:t>
            </a:r>
            <a:endParaRPr lang="cs-CZ" dirty="0" smtClean="0"/>
          </a:p>
          <a:p>
            <a:pPr marL="0" indent="0">
              <a:buNone/>
            </a:pPr>
            <a:endParaRPr lang="en-GB" dirty="0" smtClean="0"/>
          </a:p>
          <a:p>
            <a:pPr algn="just">
              <a:defRPr/>
            </a:pPr>
            <a:r>
              <a:rPr lang="en-GB" dirty="0" smtClean="0"/>
              <a:t>from 1921 he suffered from the polio and could hardly walk without help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 smtClean="0"/>
              <a:t>                            </a:t>
            </a:r>
            <a:r>
              <a:rPr lang="en-GB" sz="1800" b="1" dirty="0" smtClean="0"/>
              <a:t>Wheelchair photo, 1941</a:t>
            </a:r>
            <a:r>
              <a:rPr lang="en-GB" sz="1800" b="1" dirty="0" smtClean="0">
                <a:latin typeface="Calibri"/>
              </a:rPr>
              <a:t>→</a:t>
            </a:r>
            <a:endParaRPr lang="en-GB" sz="1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3250704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5</a:t>
            </a:r>
            <a:r>
              <a:rPr lang="cs-CZ" dirty="0" smtClean="0"/>
              <a:t>.7.2013</a:t>
            </a:r>
            <a:endParaRPr lang="cs-CZ" dirty="0"/>
          </a:p>
        </p:txBody>
      </p:sp>
      <p:pic>
        <p:nvPicPr>
          <p:cNvPr id="3074" name="Picture 2" descr="C:\Users\Maruska\Desktop\Roosevelt_in_a_wheelchair[3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916682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Eleanor Roosevelt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the wife of FDR</a:t>
            </a:r>
          </a:p>
          <a:p>
            <a:pPr>
              <a:defRPr/>
            </a:pPr>
            <a:r>
              <a:rPr lang="en-GB" sz="3200" dirty="0" smtClean="0"/>
              <a:t>marriage in 1905</a:t>
            </a:r>
          </a:p>
          <a:p>
            <a:pPr>
              <a:defRPr/>
            </a:pPr>
            <a:r>
              <a:rPr lang="en-GB" sz="3200" dirty="0" smtClean="0"/>
              <a:t>known for supporting the rights of women and minority groups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  <p:pic>
        <p:nvPicPr>
          <p:cNvPr id="4098" name="Picture 2" descr="C:\Users\Maruska\Desktop\Eleanor_Roosevelt_portrait_1933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7370"/>
            <a:ext cx="4330126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Lend-Lease Act (1941)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040560"/>
          </a:xfrm>
        </p:spPr>
        <p:txBody>
          <a:bodyPr/>
          <a:lstStyle/>
          <a:p>
            <a:r>
              <a:rPr lang="en-GB" dirty="0" smtClean="0"/>
              <a:t>the US lent military and other equipment to countries at war with Germany, first to Britain and the Commonwealth and then to other countries</a:t>
            </a:r>
          </a:p>
          <a:p>
            <a:r>
              <a:rPr lang="en-GB" dirty="0" smtClean="0"/>
              <a:t>the programme cost the 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en-GB" dirty="0" smtClean="0"/>
              <a:t>US $50 billion</a:t>
            </a:r>
          </a:p>
          <a:p>
            <a:r>
              <a:rPr lang="en-GB" dirty="0" smtClean="0"/>
              <a:t>encouraged the Americans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en-GB" dirty="0" smtClean="0"/>
              <a:t>to want to enter the war</a:t>
            </a:r>
            <a:endParaRPr lang="cs-CZ" dirty="0" smtClean="0"/>
          </a:p>
          <a:p>
            <a:pPr marL="0" indent="0">
              <a:buNone/>
            </a:pPr>
            <a:r>
              <a:rPr lang="cs-CZ" sz="1800" dirty="0" smtClean="0"/>
              <a:t>                 </a:t>
            </a:r>
            <a:r>
              <a:rPr lang="en-US" sz="1800" b="1" dirty="0" smtClean="0"/>
              <a:t>Franklin </a:t>
            </a:r>
            <a:r>
              <a:rPr lang="en-US" sz="1800" b="1" dirty="0"/>
              <a:t>D. Roosevelt </a:t>
            </a:r>
            <a:r>
              <a:rPr lang="en-US" sz="1800" b="1" dirty="0" smtClean="0"/>
              <a:t>signing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                  </a:t>
            </a:r>
            <a:r>
              <a:rPr lang="en-US" sz="1800" b="1" dirty="0" smtClean="0"/>
              <a:t>the </a:t>
            </a:r>
            <a:r>
              <a:rPr lang="en-US" sz="1800" b="1" dirty="0"/>
              <a:t>Lend-Lease Act, in </a:t>
            </a:r>
            <a:r>
              <a:rPr lang="en-US" sz="1800" b="1" dirty="0" smtClean="0"/>
              <a:t>1941</a:t>
            </a:r>
            <a:r>
              <a:rPr lang="cs-CZ" sz="1800" b="1" dirty="0"/>
              <a:t> </a:t>
            </a:r>
            <a:r>
              <a:rPr lang="en-US" sz="1800" b="1" dirty="0" smtClean="0"/>
              <a:t>→</a:t>
            </a:r>
            <a:endParaRPr lang="cs-CZ" sz="1800" b="1" dirty="0" smtClean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  <p:pic>
        <p:nvPicPr>
          <p:cNvPr id="5122" name="Picture 2" descr="C:\Users\Maruska\Desktop\FDRoosevelt[1]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56" y="3676615"/>
            <a:ext cx="3559013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Deal programme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ctr"/>
            <a:r>
              <a:rPr lang="en-GB" sz="3600" dirty="0" smtClean="0"/>
              <a:t>begun by FDR in 1930s to end the </a:t>
            </a:r>
            <a:r>
              <a:rPr lang="cs-CZ" sz="3600" dirty="0" smtClean="0"/>
              <a:t>G</a:t>
            </a:r>
            <a:r>
              <a:rPr lang="en-GB" sz="3600" dirty="0" err="1" smtClean="0"/>
              <a:t>reat</a:t>
            </a:r>
            <a:r>
              <a:rPr lang="en-GB" sz="3600" dirty="0" smtClean="0"/>
              <a:t> Depression</a:t>
            </a:r>
          </a:p>
          <a:p>
            <a:pPr algn="ctr"/>
            <a:r>
              <a:rPr lang="en-GB" sz="3600" dirty="0" smtClean="0"/>
              <a:t>introduced new economic and social measures</a:t>
            </a:r>
          </a:p>
          <a:p>
            <a:pPr algn="ctr"/>
            <a:r>
              <a:rPr lang="en-GB" sz="3600" dirty="0" smtClean="0"/>
              <a:t>made the national government more powerful</a:t>
            </a:r>
          </a:p>
          <a:p>
            <a:pPr marL="0" indent="0" algn="ctr">
              <a:buNone/>
            </a:pPr>
            <a:endParaRPr lang="en-GB" sz="36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5.7.2013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1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cs-CZ" sz="2400" b="1" dirty="0" smtClean="0"/>
              <a:t>TASK 1: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b="1" dirty="0" smtClean="0"/>
              <a:t>Answer the following questions about </a:t>
            </a:r>
            <a:r>
              <a:rPr lang="cs-CZ" sz="2400" b="1" dirty="0" smtClean="0"/>
              <a:t>FDR</a:t>
            </a:r>
            <a:r>
              <a:rPr lang="en-GB" sz="2400" b="1" dirty="0" smtClean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7560840" cy="4464496"/>
          </a:xfrm>
        </p:spPr>
        <p:txBody>
          <a:bodyPr/>
          <a:lstStyle/>
          <a:p>
            <a:r>
              <a:rPr lang="en-GB" sz="2800" dirty="0" smtClean="0"/>
              <a:t>Who was Franklin D Roosevelt?</a:t>
            </a:r>
          </a:p>
          <a:p>
            <a:r>
              <a:rPr lang="en-GB" sz="2800" dirty="0" smtClean="0"/>
              <a:t>How many times was he elected as President?</a:t>
            </a:r>
          </a:p>
          <a:p>
            <a:r>
              <a:rPr lang="en-GB" sz="2800" dirty="0" smtClean="0"/>
              <a:t>How did he support Britain and other countries before the US entered WW II?</a:t>
            </a:r>
          </a:p>
          <a:p>
            <a:r>
              <a:rPr lang="en-GB" sz="2800" dirty="0" smtClean="0"/>
              <a:t>What did he introduce as President ? And why?</a:t>
            </a:r>
          </a:p>
          <a:p>
            <a:r>
              <a:rPr lang="en-GB" sz="2800" dirty="0" smtClean="0"/>
              <a:t>What did he suffer from?</a:t>
            </a:r>
          </a:p>
          <a:p>
            <a:r>
              <a:rPr lang="en-GB" sz="2800" dirty="0" smtClean="0"/>
              <a:t>Who was his wife?</a:t>
            </a:r>
          </a:p>
          <a:p>
            <a:r>
              <a:rPr lang="en-GB" sz="2800" dirty="0" smtClean="0"/>
              <a:t>What did she support?</a:t>
            </a:r>
          </a:p>
          <a:p>
            <a:endParaRPr lang="en-GB" sz="2800" dirty="0" smtClean="0"/>
          </a:p>
          <a:p>
            <a:endParaRPr lang="cs-CZ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cs-CZ" sz="2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5</a:t>
            </a:r>
            <a:r>
              <a:rPr lang="cs-CZ" dirty="0" smtClean="0"/>
              <a:t>.7.2013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35781</TotalTime>
  <Words>451</Words>
  <Application>Microsoft Office PowerPoint</Application>
  <PresentationFormat>Předvádění na obrazovce (4:3)</PresentationFormat>
  <Paragraphs>140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Angličtina: Franklin D Roosevelt</vt:lpstr>
      <vt:lpstr>Who is it?</vt:lpstr>
      <vt:lpstr>Franklin D Roosevelt</vt:lpstr>
      <vt:lpstr>Franklin Delano Roosevelt (1882-1945)</vt:lpstr>
      <vt:lpstr>Prezentace aplikace PowerPoint</vt:lpstr>
      <vt:lpstr>Eleanor Roosevelt</vt:lpstr>
      <vt:lpstr>The Lend-Lease Act (1941)</vt:lpstr>
      <vt:lpstr>New Deal programme</vt:lpstr>
      <vt:lpstr>TASK 1: Answer the following questions about FDR:</vt:lpstr>
      <vt:lpstr>TASK 2: Work in pairs and talk about FDR. The following words can help you.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133</cp:revision>
  <cp:lastPrinted>1601-01-01T00:00:00Z</cp:lastPrinted>
  <dcterms:created xsi:type="dcterms:W3CDTF">1601-01-01T00:00:00Z</dcterms:created>
  <dcterms:modified xsi:type="dcterms:W3CDTF">2013-12-09T18:30:38Z</dcterms:modified>
</cp:coreProperties>
</file>