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9" r:id="rId3"/>
    <p:sldId id="279" r:id="rId4"/>
    <p:sldId id="280" r:id="rId5"/>
    <p:sldId id="292" r:id="rId6"/>
    <p:sldId id="291" r:id="rId7"/>
    <p:sldId id="293" r:id="rId8"/>
    <p:sldId id="294" r:id="rId9"/>
    <p:sldId id="281" r:id="rId10"/>
    <p:sldId id="290" r:id="rId11"/>
    <p:sldId id="278" r:id="rId12"/>
  </p:sldIdLst>
  <p:sldSz cx="9144000" cy="6858000" type="screen4x3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9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7BF37-9633-474D-9546-D4EE724DEF98}" type="datetimeFigureOut">
              <a:rPr lang="cs-CZ" smtClean="0"/>
              <a:t>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1F4B2-BC42-4CC9-9779-3CBB2E7EB3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40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5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fld id="{C1F8CEA0-89D7-41F6-A101-5D1ADF1A85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631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C9C8DE62-337A-4C11-84A8-87930206E24C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BD713BEB-7D7A-4603-98B9-5B9F50CF9DC0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11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71E27-6E29-489C-9FB3-32A6AE5D28BA}" type="slidenum">
              <a:rPr lang="cs-CZ"/>
              <a:pPr>
                <a:defRPr/>
              </a:pPr>
              <a:t>‹#›</a:t>
            </a:fld>
            <a:fld id="{D054FF35-AFFD-4657-B5AA-DC46ABD067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6BDED-D4F7-4BC8-815F-F3008B14A278}" type="slidenum">
              <a:rPr lang="cs-CZ"/>
              <a:pPr>
                <a:defRPr/>
              </a:pPr>
              <a:t>‹#›</a:t>
            </a:fld>
            <a:fld id="{27FC637C-C292-440C-9210-4DCC0C40A1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12EAD-AC16-418B-A892-61E6532D4B2C}" type="slidenum">
              <a:rPr lang="cs-CZ"/>
              <a:pPr>
                <a:defRPr/>
              </a:pPr>
              <a:t>‹#›</a:t>
            </a:fld>
            <a:fld id="{4BF2D181-8C8C-47D6-AEB4-7E408450D7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420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4852988"/>
            <a:ext cx="8453438" cy="121761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016A-F961-41DB-BDCE-8484235E14C0}" type="slidenum">
              <a:rPr lang="cs-CZ"/>
              <a:pPr>
                <a:defRPr/>
              </a:pPr>
              <a:t>‹#›</a:t>
            </a:fld>
            <a:fld id="{6FED267B-6296-490C-B592-2ABC5E1C39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8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5BA0B-57FA-49AF-9D10-79D91E8D5B18}" type="slidenum">
              <a:rPr lang="cs-CZ"/>
              <a:pPr>
                <a:defRPr/>
              </a:pPr>
              <a:t>‹#›</a:t>
            </a:fld>
            <a:fld id="{9FFDC53C-FF3A-4D20-A8F2-7A3065ED01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474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700F3-C162-44F4-A1B7-197779ED5C26}" type="slidenum">
              <a:rPr lang="cs-CZ"/>
              <a:pPr>
                <a:defRPr/>
              </a:pPr>
              <a:t>‹#›</a:t>
            </a:fld>
            <a:fld id="{0ECDAD99-0BB8-4541-9565-E994E587D3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63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A9508-A188-49E8-A9F1-70878A3C2DF6}" type="slidenum">
              <a:rPr lang="cs-CZ"/>
              <a:pPr>
                <a:defRPr/>
              </a:pPr>
              <a:t>‹#›</a:t>
            </a:fld>
            <a:fld id="{44B8062A-3DD1-4438-9295-F806A079C9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596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B104E-F12C-4209-9774-18FE0C63D8CD}" type="slidenum">
              <a:rPr lang="cs-CZ"/>
              <a:pPr>
                <a:defRPr/>
              </a:pPr>
              <a:t>‹#›</a:t>
            </a:fld>
            <a:fld id="{35C50474-EE23-4C47-9ADD-0729D8D411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8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B8C89-2D53-4C56-80DC-0572112F95A6}" type="slidenum">
              <a:rPr lang="cs-CZ"/>
              <a:pPr>
                <a:defRPr/>
              </a:pPr>
              <a:t>‹#›</a:t>
            </a:fld>
            <a:fld id="{6AC6F133-C017-4ABB-8CC9-DA708AB9FD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76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89E03-1200-436D-A977-55DC2B2C3E33}" type="slidenum">
              <a:rPr lang="cs-CZ"/>
              <a:pPr>
                <a:defRPr/>
              </a:pPr>
              <a:t>‹#›</a:t>
            </a:fld>
            <a:fld id="{96104EF5-2D44-4EA8-BE5C-5308C38F95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94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A7627-8049-4CE5-88E9-485AB4E5856D}" type="slidenum">
              <a:rPr lang="cs-CZ"/>
              <a:pPr>
                <a:defRPr/>
              </a:pPr>
              <a:t>‹#›</a:t>
            </a:fld>
            <a:fld id="{7D62C6E5-1B90-4825-BE23-7FDFA07B32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5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8537A-9F41-4164-896F-2DE9216933B1}" type="slidenum">
              <a:rPr lang="cs-CZ"/>
              <a:pPr>
                <a:defRPr/>
              </a:pPr>
              <a:t>‹#›</a:t>
            </a:fld>
            <a:fld id="{6EBF9A21-6A2A-481D-8A7A-55C48E5ED6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02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fld id="{E24772B1-D0E3-4F03-ABBB-3AB36999E6E5}" type="slidenum">
              <a:rPr lang="cs-CZ"/>
              <a:pPr>
                <a:defRPr/>
              </a:pPr>
              <a:t>‹#›</a:t>
            </a:fld>
            <a:fld id="{450786DD-2476-412F-BEB1-8EA139F734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e/e6/HarryTruman.jpg" TargetMode="External"/><Relationship Id="rId7" Type="http://schemas.openxmlformats.org/officeDocument/2006/relationships/hyperlink" Target="http://upload.wikimedia.org/wikipedia/commons/b/b3/Marshall_Plan_poster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pload.wikimedia.org/wikipedia/commons/9/91/General_George_C._Marshall,_official_military_photo,_1946.JPEG" TargetMode="External"/><Relationship Id="rId5" Type="http://schemas.openxmlformats.org/officeDocument/2006/relationships/hyperlink" Target="http://upload.wikimedia.org/wikipedia/commons/4/4e/Truman_with_wife_and_daughter.jpg" TargetMode="External"/><Relationship Id="rId4" Type="http://schemas.openxmlformats.org/officeDocument/2006/relationships/hyperlink" Target="http://upload.wikimedia.org/wikipedia/commons/9/92/Harry-truman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e/e6/HarryTruman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9/92/Harry-truman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4/4e/Truman_with_wife_and_daughter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9/91/General_George_C._Marshall,_official_military_photo,_1946.JPE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hyperlink" Target="http://upload.wikimedia.org/wikipedia/commons/b/b3/Marshall_Plan_poster.JP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663700"/>
            <a:ext cx="7772400" cy="6492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102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3600" b="1" dirty="0" smtClean="0"/>
              <a:t>Angličtina: </a:t>
            </a:r>
            <a:r>
              <a:rPr lang="cs-CZ" sz="3600" b="1" dirty="0" err="1" smtClean="0"/>
              <a:t>Harry</a:t>
            </a:r>
            <a:r>
              <a:rPr lang="cs-CZ" sz="3600" b="1" dirty="0" smtClean="0"/>
              <a:t> S Truman</a:t>
            </a:r>
          </a:p>
        </p:txBody>
      </p:sp>
      <p:sp>
        <p:nvSpPr>
          <p:cNvPr id="2051" name="Zástupný symbol pro datum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26.10.2012</a:t>
            </a: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60801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2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430534"/>
              </p:ext>
            </p:extLst>
          </p:nvPr>
        </p:nvGraphicFramePr>
        <p:xfrm>
          <a:off x="728663" y="2492375"/>
          <a:ext cx="7667625" cy="3782933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Angličtina: Významné osobnosti britské a americké historie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3.7.2013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3. - 4., septima – oktáva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Základní  informace o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Harry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 Trumanovi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Snímky prezentují základní informace o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Harry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 Trumanovi jako jedné z významných osobností americké historie. Součástí jsou kontrolní otázky a závěrečné shrnutí obsahu.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Mgr. Marie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Gajzlerová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ahoma" charset="0"/>
                      </a:endParaRP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VY_32_INOVACE_02_AGAJ19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081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4162"/>
          </a:xfrm>
        </p:spPr>
        <p:txBody>
          <a:bodyPr/>
          <a:lstStyle/>
          <a:p>
            <a:pPr algn="l"/>
            <a:r>
              <a:rPr lang="cs-CZ" sz="2400" b="1" dirty="0" smtClean="0"/>
              <a:t>TASK 2:</a:t>
            </a:r>
            <a:br>
              <a:rPr lang="cs-CZ" sz="2400" b="1" dirty="0" smtClean="0"/>
            </a:br>
            <a:r>
              <a:rPr lang="en-GB" sz="2400" b="1" dirty="0" smtClean="0"/>
              <a:t>Work in pairs and </a:t>
            </a:r>
            <a:r>
              <a:rPr lang="cs-CZ" sz="2400" b="1" dirty="0" smtClean="0"/>
              <a:t>talk </a:t>
            </a:r>
            <a:r>
              <a:rPr lang="en-GB" sz="2400" b="1" dirty="0" smtClean="0"/>
              <a:t>about </a:t>
            </a:r>
            <a:r>
              <a:rPr lang="cs-CZ" sz="2400" b="1" dirty="0" err="1" smtClean="0"/>
              <a:t>Harry</a:t>
            </a:r>
            <a:r>
              <a:rPr lang="cs-CZ" sz="2400" b="1" dirty="0" smtClean="0"/>
              <a:t> S Truman</a:t>
            </a:r>
            <a:r>
              <a:rPr lang="en-GB" sz="2400" b="1" dirty="0" smtClean="0"/>
              <a:t>. The following words can help you.</a:t>
            </a:r>
            <a:endParaRPr lang="en-GB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9552" y="2492897"/>
            <a:ext cx="4038600" cy="2520280"/>
          </a:xfrm>
        </p:spPr>
        <p:txBody>
          <a:bodyPr/>
          <a:lstStyle/>
          <a:p>
            <a:r>
              <a:rPr lang="en-GB" dirty="0" smtClean="0"/>
              <a:t>President</a:t>
            </a:r>
          </a:p>
          <a:p>
            <a:r>
              <a:rPr lang="en-GB" dirty="0" smtClean="0"/>
              <a:t>Vice-President</a:t>
            </a:r>
          </a:p>
          <a:p>
            <a:r>
              <a:rPr lang="en-GB" dirty="0" smtClean="0"/>
              <a:t>replace</a:t>
            </a:r>
          </a:p>
          <a:p>
            <a:r>
              <a:rPr lang="en-GB" dirty="0" smtClean="0"/>
              <a:t>oppose</a:t>
            </a:r>
          </a:p>
          <a:p>
            <a:endParaRPr lang="en-GB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499992" y="2564904"/>
            <a:ext cx="4038600" cy="2232248"/>
          </a:xfrm>
        </p:spPr>
        <p:txBody>
          <a:bodyPr/>
          <a:lstStyle/>
          <a:p>
            <a:r>
              <a:rPr lang="en-GB" dirty="0" smtClean="0"/>
              <a:t>permission</a:t>
            </a:r>
          </a:p>
          <a:p>
            <a:r>
              <a:rPr lang="en-GB" dirty="0" smtClean="0"/>
              <a:t>economic aid</a:t>
            </a:r>
          </a:p>
          <a:p>
            <a:r>
              <a:rPr lang="en-GB" dirty="0" smtClean="0"/>
              <a:t>military help</a:t>
            </a:r>
          </a:p>
          <a:p>
            <a:r>
              <a:rPr lang="en-GB" dirty="0" smtClean="0"/>
              <a:t>establish</a:t>
            </a:r>
          </a:p>
          <a:p>
            <a:endParaRPr lang="en-GB" dirty="0"/>
          </a:p>
          <a:p>
            <a:endParaRPr lang="cs-CZ" dirty="0" smtClean="0"/>
          </a:p>
          <a:p>
            <a:endParaRPr lang="cs-CZ" dirty="0" smtClean="0"/>
          </a:p>
          <a:p>
            <a:endParaRPr lang="en-GB" dirty="0" smtClean="0"/>
          </a:p>
          <a:p>
            <a:endParaRPr lang="cs-CZ" dirty="0" smtClean="0"/>
          </a:p>
          <a:p>
            <a:endParaRPr lang="en-GB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en-GB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3</a:t>
            </a:r>
            <a:r>
              <a:rPr lang="cs-CZ" dirty="0" smtClean="0"/>
              <a:t>.7.2013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290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 tIns="7668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600" dirty="0" smtClean="0">
                <a:solidFill>
                  <a:srgbClr val="4E3B30"/>
                </a:solidFill>
                <a:latin typeface="Franklin Gothic Medium" charset="0"/>
              </a:rPr>
              <a:t>Zdroje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3</a:t>
            </a:r>
            <a:r>
              <a:rPr lang="cs-CZ" dirty="0" smtClean="0"/>
              <a:t>.7.2013</a:t>
            </a:r>
            <a:endParaRPr lang="cs-CZ" dirty="0"/>
          </a:p>
          <a:p>
            <a:pPr>
              <a:defRPr/>
            </a:pPr>
            <a:endParaRPr lang="cs-CZ" dirty="0"/>
          </a:p>
        </p:txBody>
      </p:sp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251520" y="1124744"/>
            <a:ext cx="8686800" cy="518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73080" rIns="90000" bIns="45000"/>
          <a:lstStyle>
            <a:lvl1pPr marL="339725" indent="-339725"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GB" i="1" dirty="0" smtClean="0">
                <a:solidFill>
                  <a:schemeClr val="tx1"/>
                </a:solidFill>
                <a:latin typeface="Franklin Gothic Book" charset="0"/>
              </a:rPr>
              <a:t>Oxford Guide to British and America Culture</a:t>
            </a:r>
            <a:r>
              <a:rPr lang="en-GB" dirty="0" smtClean="0">
                <a:solidFill>
                  <a:schemeClr val="tx1"/>
                </a:solidFill>
                <a:latin typeface="Franklin Gothic Book" charset="0"/>
              </a:rPr>
              <a:t>. Oxford University Press, 1999.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Obrázky </a:t>
            </a:r>
            <a:r>
              <a:rPr lang="cs-CZ" dirty="0">
                <a:solidFill>
                  <a:schemeClr val="tx1"/>
                </a:solidFill>
                <a:latin typeface="Franklin Gothic Book" charset="0"/>
              </a:rPr>
              <a:t>fungují jako hypertextové odkazy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</a:rPr>
              <a:t>Pokud ne, zdrojem je Microsoft </a:t>
            </a:r>
            <a:r>
              <a:rPr lang="cs-CZ" dirty="0" err="1">
                <a:solidFill>
                  <a:schemeClr val="tx1"/>
                </a:solidFill>
                <a:latin typeface="Franklin Gothic Book" charset="0"/>
              </a:rPr>
              <a:t>Powerpoint</a:t>
            </a:r>
            <a:r>
              <a:rPr lang="cs-CZ" dirty="0">
                <a:solidFill>
                  <a:schemeClr val="tx1"/>
                </a:solidFill>
                <a:latin typeface="Franklin Gothic Book" charset="0"/>
              </a:rPr>
              <a:t> 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Klipart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3"/>
              </a:rPr>
              <a:t>http://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upload.wikimedia.org/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3"/>
              </a:rPr>
              <a:t>wikipedia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3"/>
              </a:rPr>
              <a:t>commons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/e/e6/HarryTruman.jpg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. 3.7.2013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4"/>
              </a:rPr>
              <a:t>http://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upload.wikimedia.org/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4"/>
              </a:rPr>
              <a:t>wikipedia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4"/>
              </a:rPr>
              <a:t>commons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/9/92/Harry-truman.jpg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. 3.7.2013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5"/>
              </a:rPr>
              <a:t>http://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5"/>
              </a:rPr>
              <a:t>upload.wikimedia.org/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5"/>
              </a:rPr>
              <a:t>wikipedia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5"/>
              </a:rPr>
              <a:t>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5"/>
              </a:rPr>
              <a:t>commons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5"/>
              </a:rPr>
              <a:t>/4/4e/Truman_with_wife_and_daughter.jpg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. 3.7.2013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6"/>
              </a:rPr>
              <a:t>http://upload.wikimedia.org/</a:t>
            </a:r>
            <a:r>
              <a:rPr lang="cs-CZ" dirty="0" err="1">
                <a:solidFill>
                  <a:schemeClr val="tx1"/>
                </a:solidFill>
                <a:latin typeface="Franklin Gothic Book" charset="0"/>
                <a:hlinkClick r:id="rId6"/>
              </a:rPr>
              <a:t>wikipedia</a:t>
            </a: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6"/>
              </a:rPr>
              <a:t>/</a:t>
            </a:r>
            <a:r>
              <a:rPr lang="cs-CZ" dirty="0" err="1">
                <a:solidFill>
                  <a:schemeClr val="tx1"/>
                </a:solidFill>
                <a:latin typeface="Franklin Gothic Book" charset="0"/>
                <a:hlinkClick r:id="rId6"/>
              </a:rPr>
              <a:t>commons</a:t>
            </a: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6"/>
              </a:rPr>
              <a:t>/9/91/General_George_C._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6"/>
              </a:rPr>
              <a:t>Marshall%2C_official_military_photo%2C_1946.JPEG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. 3.7.2013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dirty="0">
                <a:solidFill>
                  <a:schemeClr val="tx1"/>
                </a:solidFill>
                <a:latin typeface="Franklin Gothic Book" charset="0"/>
                <a:hlinkClick r:id="rId7"/>
              </a:rPr>
              <a:t>http://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7"/>
              </a:rPr>
              <a:t>upload.wikimedia.org/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7"/>
              </a:rPr>
              <a:t>wikipedia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7"/>
              </a:rPr>
              <a:t>/</a:t>
            </a:r>
            <a:r>
              <a:rPr lang="cs-CZ" dirty="0" err="1" smtClean="0">
                <a:solidFill>
                  <a:schemeClr val="tx1"/>
                </a:solidFill>
                <a:latin typeface="Franklin Gothic Book" charset="0"/>
                <a:hlinkClick r:id="rId7"/>
              </a:rPr>
              <a:t>commons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  <a:hlinkClick r:id="rId7"/>
              </a:rPr>
              <a:t>/b/b3/Marshall_Plan_poster.JPG</a:t>
            </a:r>
            <a:r>
              <a:rPr lang="cs-CZ" dirty="0" smtClean="0">
                <a:solidFill>
                  <a:schemeClr val="tx1"/>
                </a:solidFill>
                <a:latin typeface="Franklin Gothic Book" charset="0"/>
              </a:rPr>
              <a:t>. 3.7.2013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endParaRPr lang="cs-CZ" sz="2000" dirty="0">
              <a:solidFill>
                <a:srgbClr val="CCCCFF"/>
              </a:solidFill>
              <a:latin typeface="Franklin Gothic Book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is it?</a:t>
            </a:r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/>
          <a:lstStyle/>
          <a:p>
            <a:r>
              <a:rPr lang="en-GB" sz="3600" dirty="0" smtClean="0"/>
              <a:t>It is a man</a:t>
            </a:r>
          </a:p>
          <a:p>
            <a:r>
              <a:rPr lang="en-GB" sz="3600" dirty="0" smtClean="0"/>
              <a:t>He was the 33rd US President</a:t>
            </a:r>
          </a:p>
          <a:p>
            <a:r>
              <a:rPr lang="en-GB" sz="3600" dirty="0" smtClean="0"/>
              <a:t>He gave permission for the first atomic bombs to be dropped on Japan</a:t>
            </a:r>
          </a:p>
          <a:p>
            <a:r>
              <a:rPr lang="en-GB" sz="3600" dirty="0" smtClean="0"/>
              <a:t>He was strongly opposed to Communism</a:t>
            </a:r>
          </a:p>
          <a:p>
            <a:r>
              <a:rPr lang="en-GB" sz="3600" dirty="0" smtClean="0"/>
              <a:t>His government began the Marshall Plan and helped to establish the United Nations and NATO</a:t>
            </a:r>
          </a:p>
          <a:p>
            <a:endParaRPr lang="en-GB" sz="3600" dirty="0" smtClean="0"/>
          </a:p>
          <a:p>
            <a:pPr marL="0" indent="0">
              <a:buNone/>
            </a:pPr>
            <a:endParaRPr lang="en-GB" sz="3600" dirty="0" smtClean="0"/>
          </a:p>
          <a:p>
            <a:endParaRPr lang="en-GB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3</a:t>
            </a:r>
            <a:r>
              <a:rPr lang="cs-CZ" dirty="0" smtClean="0"/>
              <a:t>.7.2013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143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 dirty="0" err="1" smtClean="0"/>
              <a:t>Harry</a:t>
            </a:r>
            <a:r>
              <a:rPr lang="cs-CZ" sz="4800" dirty="0" smtClean="0"/>
              <a:t> S Truman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3.7.2013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040560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C:\Users\Maruska\Desktop\HarryTruman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556792"/>
            <a:ext cx="3725641" cy="4716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Harry</a:t>
            </a:r>
            <a:r>
              <a:rPr lang="cs-CZ" dirty="0" smtClean="0"/>
              <a:t> S Truman</a:t>
            </a:r>
            <a:br>
              <a:rPr lang="cs-CZ" dirty="0" smtClean="0"/>
            </a:br>
            <a:r>
              <a:rPr lang="cs-CZ" sz="1800" dirty="0" smtClean="0"/>
              <a:t>(1884-1972)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n-GB" sz="2800" dirty="0" smtClean="0"/>
              <a:t>the 33rd US President (1945-53)</a:t>
            </a:r>
          </a:p>
          <a:p>
            <a:pPr algn="just">
              <a:defRPr/>
            </a:pPr>
            <a:r>
              <a:rPr lang="en-GB" sz="2800" dirty="0" smtClean="0"/>
              <a:t>was Vice-President under Franklin D Roosevelt</a:t>
            </a:r>
          </a:p>
          <a:p>
            <a:pPr algn="just">
              <a:defRPr/>
            </a:pPr>
            <a:r>
              <a:rPr lang="en-GB" sz="2800" dirty="0" smtClean="0"/>
              <a:t>replaced Roosevelt when he died in 1945</a:t>
            </a:r>
          </a:p>
          <a:p>
            <a:pPr algn="just">
              <a:defRPr/>
            </a:pPr>
            <a:r>
              <a:rPr lang="en-GB" sz="2800" dirty="0" smtClean="0"/>
              <a:t>won the 1948 election</a:t>
            </a:r>
          </a:p>
          <a:p>
            <a:pPr algn="just">
              <a:defRPr/>
            </a:pPr>
            <a:r>
              <a:rPr lang="en-GB" sz="2800" dirty="0" smtClean="0"/>
              <a:t>gave permission for the first atomic</a:t>
            </a:r>
          </a:p>
          <a:p>
            <a:pPr marL="0" indent="0" algn="just">
              <a:buNone/>
              <a:defRPr/>
            </a:pPr>
            <a:r>
              <a:rPr lang="en-GB" sz="2800" dirty="0" smtClean="0"/>
              <a:t>    bombs to be dropped on Japan</a:t>
            </a:r>
            <a:r>
              <a:rPr lang="cs-CZ" sz="2800" dirty="0" smtClean="0"/>
              <a:t> (1945)</a:t>
            </a:r>
            <a:endParaRPr lang="en-GB" sz="2800" dirty="0" smtClean="0"/>
          </a:p>
          <a:p>
            <a:pPr algn="just">
              <a:defRPr/>
            </a:pPr>
            <a:r>
              <a:rPr lang="en-GB" sz="2800" dirty="0" smtClean="0"/>
              <a:t>his government began the Marshall</a:t>
            </a:r>
          </a:p>
          <a:p>
            <a:pPr marL="0" indent="0" algn="just">
              <a:buNone/>
              <a:defRPr/>
            </a:pPr>
            <a:r>
              <a:rPr lang="en-GB" sz="2800" dirty="0" smtClean="0"/>
              <a:t>    plan, helped to establish the United</a:t>
            </a:r>
          </a:p>
          <a:p>
            <a:pPr marL="0" indent="0" algn="just">
              <a:buNone/>
              <a:defRPr/>
            </a:pPr>
            <a:r>
              <a:rPr lang="en-GB" sz="2800" dirty="0" smtClean="0"/>
              <a:t>    Nations and NATO                         </a:t>
            </a:r>
            <a:r>
              <a:rPr lang="cs-CZ" sz="2800" dirty="0" smtClean="0"/>
              <a:t>                                      </a:t>
            </a:r>
          </a:p>
          <a:p>
            <a:pPr algn="just">
              <a:defRPr/>
            </a:pPr>
            <a:endParaRPr lang="en-GB" sz="2800" dirty="0" smtClean="0"/>
          </a:p>
          <a:p>
            <a:pPr algn="just">
              <a:defRPr/>
            </a:pPr>
            <a:endParaRPr lang="cs-CZ" sz="2000" dirty="0"/>
          </a:p>
          <a:p>
            <a:pPr algn="just">
              <a:defRPr/>
            </a:pPr>
            <a:endParaRPr lang="cs-CZ" sz="2000" dirty="0" smtClean="0"/>
          </a:p>
          <a:p>
            <a:pPr algn="just">
              <a:defRPr/>
            </a:pPr>
            <a:endParaRPr lang="cs-CZ" sz="2000" dirty="0"/>
          </a:p>
          <a:p>
            <a:pPr algn="just">
              <a:defRPr/>
            </a:pPr>
            <a:endParaRPr lang="cs-CZ" sz="2000" dirty="0" smtClean="0"/>
          </a:p>
          <a:p>
            <a:pPr algn="just">
              <a:defRPr/>
            </a:pPr>
            <a:endParaRPr lang="cs-CZ" sz="2000" dirty="0" smtClean="0"/>
          </a:p>
          <a:p>
            <a:pPr marL="0" indent="0" algn="just">
              <a:buNone/>
              <a:defRPr/>
            </a:pPr>
            <a:r>
              <a:rPr lang="cs-CZ" sz="2000" dirty="0" smtClean="0"/>
              <a:t>		         </a:t>
            </a:r>
            <a:endParaRPr lang="en-GB" sz="20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3.7.2013</a:t>
            </a:r>
            <a:endParaRPr lang="cs-CZ" dirty="0"/>
          </a:p>
        </p:txBody>
      </p:sp>
      <p:pic>
        <p:nvPicPr>
          <p:cNvPr id="2" name="Picture 2" descr="C:\Users\Maruska\Desktop\Harry-truman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284984"/>
            <a:ext cx="2649659" cy="33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en-GB" dirty="0" smtClean="0"/>
              <a:t>began the Truman Doctrine</a:t>
            </a:r>
          </a:p>
          <a:p>
            <a:r>
              <a:rPr lang="en-GB" dirty="0" smtClean="0"/>
              <a:t>involved the US in the Korean War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sz="2400" dirty="0"/>
              <a:t>President Truman and 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his </a:t>
            </a:r>
            <a:r>
              <a:rPr lang="en-US" sz="2400" dirty="0"/>
              <a:t>wife and daughter 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waving </a:t>
            </a:r>
            <a:r>
              <a:rPr lang="en-US" sz="2400" dirty="0"/>
              <a:t>from the train 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during </a:t>
            </a:r>
            <a:r>
              <a:rPr lang="en-US" sz="2400" dirty="0"/>
              <a:t>the 1948 </a:t>
            </a:r>
            <a:r>
              <a:rPr lang="en-US" sz="2400" dirty="0" smtClean="0"/>
              <a:t>campaign</a:t>
            </a:r>
            <a:endParaRPr lang="cs-CZ" sz="24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3</a:t>
            </a:r>
            <a:r>
              <a:rPr lang="cs-CZ" dirty="0" smtClean="0"/>
              <a:t>.7.2013</a:t>
            </a:r>
            <a:endParaRPr lang="cs-CZ" dirty="0"/>
          </a:p>
        </p:txBody>
      </p:sp>
      <p:pic>
        <p:nvPicPr>
          <p:cNvPr id="8" name="Picture 2" descr="C:\Users\Maruska\Desktop\Truman_with_wife_and_daughter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564904"/>
            <a:ext cx="5016800" cy="38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641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24136"/>
          </a:xfrm>
        </p:spPr>
        <p:txBody>
          <a:bodyPr/>
          <a:lstStyle/>
          <a:p>
            <a:r>
              <a:rPr lang="en-GB" dirty="0" smtClean="0"/>
              <a:t>The Truman Doctrine</a:t>
            </a:r>
            <a:br>
              <a:rPr lang="en-GB" dirty="0" smtClean="0"/>
            </a:br>
            <a:endParaRPr lang="en-GB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  <a:defRPr/>
            </a:pPr>
            <a:endParaRPr lang="cs-CZ" sz="3600" dirty="0" smtClean="0"/>
          </a:p>
          <a:p>
            <a:pPr marL="0" indent="0" algn="ctr">
              <a:buNone/>
              <a:defRPr/>
            </a:pPr>
            <a:r>
              <a:rPr lang="en-GB" sz="3600" dirty="0" smtClean="0"/>
              <a:t>A policy announced in 1947 by President Truman in which he promised US financial and military help for Greece, Turkey and other countries threatened by Communism</a:t>
            </a:r>
            <a:r>
              <a:rPr lang="cs-CZ" sz="3600" dirty="0" smtClean="0"/>
              <a:t>.</a:t>
            </a:r>
            <a:endParaRPr lang="en-GB" sz="36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3</a:t>
            </a:r>
            <a:r>
              <a:rPr lang="cs-CZ" dirty="0" smtClean="0"/>
              <a:t>.7.2013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176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Marshall Plan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very large programme of US economic aid to 17 European countries after World War II </a:t>
            </a:r>
          </a:p>
          <a:p>
            <a:r>
              <a:rPr lang="cs-CZ" dirty="0"/>
              <a:t>i</a:t>
            </a:r>
            <a:r>
              <a:rPr lang="en-GB" dirty="0" err="1" smtClean="0"/>
              <a:t>ts</a:t>
            </a:r>
            <a:r>
              <a:rPr lang="en-GB" dirty="0" smtClean="0"/>
              <a:t> official title - the European Recovery Program</a:t>
            </a:r>
          </a:p>
          <a:p>
            <a:r>
              <a:rPr lang="cs-CZ" dirty="0"/>
              <a:t>n</a:t>
            </a:r>
            <a:r>
              <a:rPr lang="en-GB" dirty="0" err="1" smtClean="0"/>
              <a:t>amed</a:t>
            </a:r>
            <a:r>
              <a:rPr lang="en-GB" dirty="0" smtClean="0"/>
              <a:t> after the person who set it up, US secretary of State George C Marshall</a:t>
            </a:r>
          </a:p>
          <a:p>
            <a:r>
              <a:rPr lang="en-GB" dirty="0" smtClean="0"/>
              <a:t>Marshall received the Nobel Prize for peace in 1953</a:t>
            </a:r>
            <a:endParaRPr lang="en-GB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3.7.2013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7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4038600" cy="5505475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George C </a:t>
            </a:r>
            <a:r>
              <a:rPr lang="cs-CZ" dirty="0" err="1" smtClean="0"/>
              <a:t>Marshall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4648200" y="620688"/>
            <a:ext cx="4038600" cy="5505475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err="1" smtClean="0"/>
              <a:t>Marshall</a:t>
            </a:r>
            <a:r>
              <a:rPr lang="cs-CZ" dirty="0" smtClean="0"/>
              <a:t> </a:t>
            </a:r>
            <a:r>
              <a:rPr lang="cs-CZ" dirty="0" err="1" smtClean="0"/>
              <a:t>Plan</a:t>
            </a:r>
            <a:r>
              <a:rPr lang="cs-CZ" dirty="0" smtClean="0"/>
              <a:t> poster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3.7.2013</a:t>
            </a:r>
            <a:endParaRPr lang="cs-CZ" dirty="0"/>
          </a:p>
        </p:txBody>
      </p:sp>
      <p:pic>
        <p:nvPicPr>
          <p:cNvPr id="4098" name="Picture 2" descr="C:\Users\Maruska\Desktop\General_George_C._Marshall,_official_military_photo,_1946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88017"/>
            <a:ext cx="3017849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Maruska\Desktop\Marshall_Plan_poster[1]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556792"/>
            <a:ext cx="2622952" cy="45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650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algn="l"/>
            <a:r>
              <a:rPr lang="cs-CZ" sz="2400" b="1" dirty="0" smtClean="0"/>
              <a:t>TASK 1: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en-GB" sz="2400" b="1" dirty="0" smtClean="0"/>
              <a:t>Answer the following questions about Harry Truman: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700808"/>
            <a:ext cx="6635750" cy="4464496"/>
          </a:xfrm>
        </p:spPr>
        <p:txBody>
          <a:bodyPr/>
          <a:lstStyle/>
          <a:p>
            <a:r>
              <a:rPr lang="en-GB" dirty="0" smtClean="0"/>
              <a:t>When did he become the President?</a:t>
            </a:r>
          </a:p>
          <a:p>
            <a:r>
              <a:rPr lang="en-GB" dirty="0" smtClean="0"/>
              <a:t>Who was he preceded by?</a:t>
            </a:r>
          </a:p>
          <a:p>
            <a:r>
              <a:rPr lang="en-GB" dirty="0" smtClean="0"/>
              <a:t>What did he give permission for in 1945?</a:t>
            </a:r>
          </a:p>
          <a:p>
            <a:r>
              <a:rPr lang="en-GB" dirty="0" smtClean="0"/>
              <a:t>What is the Marshall Plan?</a:t>
            </a:r>
          </a:p>
          <a:p>
            <a:r>
              <a:rPr lang="en-GB" dirty="0" smtClean="0"/>
              <a:t>What is the Truman Doctrine?</a:t>
            </a:r>
          </a:p>
          <a:p>
            <a:r>
              <a:rPr lang="en-GB" dirty="0" smtClean="0"/>
              <a:t>What did his government establish?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en-GB" dirty="0" smtClean="0"/>
          </a:p>
          <a:p>
            <a:endParaRPr lang="en-GB" sz="28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en-GB" sz="20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3.7.2013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35588</TotalTime>
  <Words>429</Words>
  <Application>Microsoft Office PowerPoint</Application>
  <PresentationFormat>Předvádění na obrazovce (4:3)</PresentationFormat>
  <Paragraphs>126</Paragraphs>
  <Slides>11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Angličtina: Harry S Truman</vt:lpstr>
      <vt:lpstr>Who is it?</vt:lpstr>
      <vt:lpstr>Harry S Truman</vt:lpstr>
      <vt:lpstr>Harry S Truman (1884-1972)</vt:lpstr>
      <vt:lpstr>Prezentace aplikace PowerPoint</vt:lpstr>
      <vt:lpstr>The Truman Doctrine </vt:lpstr>
      <vt:lpstr>The Marshall Plan</vt:lpstr>
      <vt:lpstr>Prezentace aplikace PowerPoint</vt:lpstr>
      <vt:lpstr>TASK 1: Answer the following questions about Harry Truman:</vt:lpstr>
      <vt:lpstr>TASK 2: Work in pairs and talk about Harry S Truman. The following words can help you.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Angličtina: The UK: Geography</dc:title>
  <dc:creator>ucitel</dc:creator>
  <cp:lastModifiedBy>Maruska</cp:lastModifiedBy>
  <cp:revision>119</cp:revision>
  <cp:lastPrinted>1601-01-01T00:00:00Z</cp:lastPrinted>
  <dcterms:created xsi:type="dcterms:W3CDTF">1601-01-01T00:00:00Z</dcterms:created>
  <dcterms:modified xsi:type="dcterms:W3CDTF">2013-12-09T18:31:33Z</dcterms:modified>
</cp:coreProperties>
</file>