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9" r:id="rId3"/>
    <p:sldId id="279" r:id="rId4"/>
    <p:sldId id="280" r:id="rId5"/>
    <p:sldId id="292" r:id="rId6"/>
    <p:sldId id="291" r:id="rId7"/>
    <p:sldId id="281" r:id="rId8"/>
    <p:sldId id="290" r:id="rId9"/>
    <p:sldId id="278" r:id="rId10"/>
  </p:sldIdLst>
  <p:sldSz cx="9144000" cy="6858000" type="screen4x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7BF37-9633-474D-9546-D4EE724DEF98}" type="datetimeFigureOut">
              <a:rPr lang="cs-CZ" smtClean="0"/>
              <a:t>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1F4B2-BC42-4CC9-9779-3CBB2E7EB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40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fld id="{C1F8CEA0-89D7-41F6-A101-5D1ADF1A85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631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C9C8DE62-337A-4C11-84A8-87930206E24C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D713BEB-7D7A-4603-98B9-5B9F50CF9DC0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9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71E27-6E29-489C-9FB3-32A6AE5D28BA}" type="slidenum">
              <a:rPr lang="cs-CZ"/>
              <a:pPr>
                <a:defRPr/>
              </a:pPr>
              <a:t>‹#›</a:t>
            </a:fld>
            <a:fld id="{D054FF35-AFFD-4657-B5AA-DC46ABD067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BDED-D4F7-4BC8-815F-F3008B14A278}" type="slidenum">
              <a:rPr lang="cs-CZ"/>
              <a:pPr>
                <a:defRPr/>
              </a:pPr>
              <a:t>‹#›</a:t>
            </a:fld>
            <a:fld id="{27FC637C-C292-440C-9210-4DCC0C40A1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12EAD-AC16-418B-A892-61E6532D4B2C}" type="slidenum">
              <a:rPr lang="cs-CZ"/>
              <a:pPr>
                <a:defRPr/>
              </a:pPr>
              <a:t>‹#›</a:t>
            </a:fld>
            <a:fld id="{4BF2D181-8C8C-47D6-AEB4-7E408450D7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420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4852988"/>
            <a:ext cx="8453438" cy="121761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016A-F961-41DB-BDCE-8484235E14C0}" type="slidenum">
              <a:rPr lang="cs-CZ"/>
              <a:pPr>
                <a:defRPr/>
              </a:pPr>
              <a:t>‹#›</a:t>
            </a:fld>
            <a:fld id="{6FED267B-6296-490C-B592-2ABC5E1C39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8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BA0B-57FA-49AF-9D10-79D91E8D5B18}" type="slidenum">
              <a:rPr lang="cs-CZ"/>
              <a:pPr>
                <a:defRPr/>
              </a:pPr>
              <a:t>‹#›</a:t>
            </a:fld>
            <a:fld id="{9FFDC53C-FF3A-4D20-A8F2-7A3065ED01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47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00F3-C162-44F4-A1B7-197779ED5C26}" type="slidenum">
              <a:rPr lang="cs-CZ"/>
              <a:pPr>
                <a:defRPr/>
              </a:pPr>
              <a:t>‹#›</a:t>
            </a:fld>
            <a:fld id="{0ECDAD99-0BB8-4541-9565-E994E587D3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63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9508-A188-49E8-A9F1-70878A3C2DF6}" type="slidenum">
              <a:rPr lang="cs-CZ"/>
              <a:pPr>
                <a:defRPr/>
              </a:pPr>
              <a:t>‹#›</a:t>
            </a:fld>
            <a:fld id="{44B8062A-3DD1-4438-9295-F806A079C9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596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104E-F12C-4209-9774-18FE0C63D8CD}" type="slidenum">
              <a:rPr lang="cs-CZ"/>
              <a:pPr>
                <a:defRPr/>
              </a:pPr>
              <a:t>‹#›</a:t>
            </a:fld>
            <a:fld id="{35C50474-EE23-4C47-9ADD-0729D8D41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8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8C89-2D53-4C56-80DC-0572112F95A6}" type="slidenum">
              <a:rPr lang="cs-CZ"/>
              <a:pPr>
                <a:defRPr/>
              </a:pPr>
              <a:t>‹#›</a:t>
            </a:fld>
            <a:fld id="{6AC6F133-C017-4ABB-8CC9-DA708AB9F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76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9E03-1200-436D-A977-55DC2B2C3E33}" type="slidenum">
              <a:rPr lang="cs-CZ"/>
              <a:pPr>
                <a:defRPr/>
              </a:pPr>
              <a:t>‹#›</a:t>
            </a:fld>
            <a:fld id="{96104EF5-2D44-4EA8-BE5C-5308C38F95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94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A7627-8049-4CE5-88E9-485AB4E5856D}" type="slidenum">
              <a:rPr lang="cs-CZ"/>
              <a:pPr>
                <a:defRPr/>
              </a:pPr>
              <a:t>‹#›</a:t>
            </a:fld>
            <a:fld id="{7D62C6E5-1B90-4825-BE23-7FDFA07B32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5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537A-9F41-4164-896F-2DE9216933B1}" type="slidenum">
              <a:rPr lang="cs-CZ"/>
              <a:pPr>
                <a:defRPr/>
              </a:pPr>
              <a:t>‹#›</a:t>
            </a:fld>
            <a:fld id="{6EBF9A21-6A2A-481D-8A7A-55C48E5ED6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0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fld id="{E24772B1-D0E3-4F03-ABBB-3AB36999E6E5}" type="slidenum">
              <a:rPr lang="cs-CZ"/>
              <a:pPr>
                <a:defRPr/>
              </a:pPr>
              <a:t>‹#›</a:t>
            </a:fld>
            <a:fld id="{450786DD-2476-412F-BEB1-8EA139F734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2/20/Richard_Nixon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6/63/RichardNixon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2/20/Nixon_campaigns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5/57/Richard_Nixon's_resignation_speech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2/20/Richard_Nixon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5/57/Richard_Nixon's_resignation_speech.jpg" TargetMode="External"/><Relationship Id="rId5" Type="http://schemas.openxmlformats.org/officeDocument/2006/relationships/hyperlink" Target="http://upload.wikimedia.org/wikipedia/commons/2/20/Nixon_campaigns.jpg" TargetMode="External"/><Relationship Id="rId4" Type="http://schemas.openxmlformats.org/officeDocument/2006/relationships/hyperlink" Target="http://upload.wikimedia.org/wikipedia/commons/6/63/RichardNixon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63700"/>
            <a:ext cx="7772400" cy="6492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02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600" b="1" dirty="0" smtClean="0"/>
              <a:t>Angličtina: Richard </a:t>
            </a:r>
            <a:r>
              <a:rPr lang="cs-CZ" sz="3600" b="1" dirty="0" err="1" smtClean="0"/>
              <a:t>Nixon</a:t>
            </a:r>
            <a:endParaRPr lang="cs-CZ" sz="3600" b="1" dirty="0" smtClean="0"/>
          </a:p>
        </p:txBody>
      </p:sp>
      <p:sp>
        <p:nvSpPr>
          <p:cNvPr id="2051" name="Zástupný symbol pro datum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26.10.2012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0801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697926"/>
              </p:ext>
            </p:extLst>
          </p:nvPr>
        </p:nvGraphicFramePr>
        <p:xfrm>
          <a:off x="728663" y="2492375"/>
          <a:ext cx="7667625" cy="378293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Angličtina: Významné osobnosti britské a americké historie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2.7.2013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3. - 4., septima – oktáva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Základní  informace o Richardu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Nixonovi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ahoma" charset="0"/>
                      </a:endParaRP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Snímky prezentují základní informace o Richardu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Nixonovi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 jako jedné z významných osobností americké historie. Součástí jsou kontrolní otázky a závěrečné shrnutí obsahu.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Mgr. Marie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Gajzlerová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ahoma" charset="0"/>
                      </a:endParaRP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VY_32_INOVACE_02_AGAJ20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081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is it?</a:t>
            </a:r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txBody>
          <a:bodyPr/>
          <a:lstStyle/>
          <a:p>
            <a:r>
              <a:rPr lang="en-GB" sz="3600" dirty="0" smtClean="0"/>
              <a:t>It is a man</a:t>
            </a:r>
          </a:p>
          <a:p>
            <a:r>
              <a:rPr lang="en-GB" sz="3600" dirty="0" smtClean="0"/>
              <a:t>He was the 37th US President</a:t>
            </a:r>
          </a:p>
          <a:p>
            <a:r>
              <a:rPr lang="en-GB" sz="3600" dirty="0" smtClean="0"/>
              <a:t>He was successful in ending the Vietnam War</a:t>
            </a:r>
          </a:p>
          <a:p>
            <a:r>
              <a:rPr lang="en-GB" sz="3600" dirty="0" smtClean="0"/>
              <a:t>He was the only President to resign</a:t>
            </a:r>
          </a:p>
          <a:p>
            <a:r>
              <a:rPr lang="en-GB" sz="3600" dirty="0" smtClean="0"/>
              <a:t>He is remembered because of Watergate scandal</a:t>
            </a:r>
          </a:p>
          <a:p>
            <a:pPr marL="0" indent="0">
              <a:buNone/>
            </a:pPr>
            <a:endParaRPr lang="en-GB" sz="3600" dirty="0" smtClean="0"/>
          </a:p>
          <a:p>
            <a:endParaRPr lang="en-GB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2</a:t>
            </a:r>
            <a:r>
              <a:rPr lang="cs-CZ" dirty="0" smtClean="0"/>
              <a:t>.7.2013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43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smtClean="0"/>
              <a:t>Richard </a:t>
            </a:r>
            <a:r>
              <a:rPr lang="cs-CZ" sz="4800" dirty="0" err="1" smtClean="0"/>
              <a:t>Nixon</a:t>
            </a:r>
            <a:endParaRPr lang="cs-CZ" sz="48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2.7.2013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040560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C:\Users\Maruska\Desktop\Richard_Nixon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00808"/>
            <a:ext cx="3760620" cy="453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Richard </a:t>
            </a:r>
            <a:r>
              <a:rPr lang="cs-CZ" dirty="0" err="1" smtClean="0"/>
              <a:t>Milhous</a:t>
            </a:r>
            <a:r>
              <a:rPr lang="cs-CZ" dirty="0" smtClean="0"/>
              <a:t> </a:t>
            </a:r>
            <a:r>
              <a:rPr lang="cs-CZ" dirty="0" err="1" smtClean="0"/>
              <a:t>Nixon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 smtClean="0"/>
              <a:t>(1913-94)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GB" sz="2800" dirty="0" smtClean="0"/>
              <a:t>the 37th U</a:t>
            </a:r>
            <a:r>
              <a:rPr lang="cs-CZ" sz="2800" dirty="0" smtClean="0"/>
              <a:t>S</a:t>
            </a:r>
            <a:r>
              <a:rPr lang="en-GB" sz="2800" dirty="0" smtClean="0"/>
              <a:t> President</a:t>
            </a:r>
            <a:r>
              <a:rPr lang="cs-CZ" sz="2800" dirty="0" smtClean="0"/>
              <a:t> (1969-74)</a:t>
            </a:r>
            <a:endParaRPr lang="en-GB" sz="2800" dirty="0" smtClean="0"/>
          </a:p>
          <a:p>
            <a:pPr algn="just">
              <a:defRPr/>
            </a:pPr>
            <a:r>
              <a:rPr lang="en-GB" sz="2800" dirty="0" smtClean="0"/>
              <a:t>the only one to resign</a:t>
            </a:r>
          </a:p>
          <a:p>
            <a:pPr algn="just">
              <a:defRPr/>
            </a:pPr>
            <a:r>
              <a:rPr lang="en-GB" sz="2800" dirty="0" smtClean="0"/>
              <a:t>elected to the House of Representatives in 1946</a:t>
            </a:r>
          </a:p>
          <a:p>
            <a:pPr algn="just">
              <a:defRPr/>
            </a:pPr>
            <a:r>
              <a:rPr lang="en-GB" sz="2800" dirty="0" smtClean="0"/>
              <a:t>elected to the US Senate in 1950</a:t>
            </a:r>
          </a:p>
          <a:p>
            <a:pPr algn="just">
              <a:defRPr/>
            </a:pPr>
            <a:r>
              <a:rPr lang="en-GB" sz="2800" dirty="0" smtClean="0"/>
              <a:t>Vice-president under President</a:t>
            </a:r>
          </a:p>
          <a:p>
            <a:pPr marL="0" indent="0" algn="just">
              <a:buNone/>
              <a:defRPr/>
            </a:pPr>
            <a:r>
              <a:rPr lang="en-GB" sz="2800" dirty="0" smtClean="0"/>
              <a:t>    Eisenhower</a:t>
            </a:r>
          </a:p>
          <a:p>
            <a:pPr algn="just">
              <a:defRPr/>
            </a:pPr>
            <a:r>
              <a:rPr lang="en-GB" sz="2800" dirty="0" smtClean="0"/>
              <a:t>defeated by John F. Kennedy in </a:t>
            </a:r>
          </a:p>
          <a:p>
            <a:pPr marL="0" indent="0" algn="just">
              <a:buNone/>
              <a:defRPr/>
            </a:pPr>
            <a:r>
              <a:rPr lang="en-GB" sz="2800" dirty="0" smtClean="0"/>
              <a:t>    the 1960 election for</a:t>
            </a:r>
            <a:r>
              <a:rPr lang="cs-CZ" sz="2800" dirty="0" smtClean="0"/>
              <a:t> </a:t>
            </a:r>
            <a:r>
              <a:rPr lang="en-GB" sz="2800" dirty="0" smtClean="0"/>
              <a:t>President</a:t>
            </a:r>
          </a:p>
          <a:p>
            <a:pPr marL="0" indent="0" algn="just">
              <a:buNone/>
              <a:defRPr/>
            </a:pPr>
            <a:endParaRPr lang="en-GB" sz="28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 smtClean="0"/>
          </a:p>
          <a:p>
            <a:pPr marL="0" indent="0" algn="just">
              <a:buNone/>
              <a:defRPr/>
            </a:pPr>
            <a:r>
              <a:rPr lang="cs-CZ" sz="2000" dirty="0" smtClean="0"/>
              <a:t>		         </a:t>
            </a:r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2.7.2013</a:t>
            </a:r>
            <a:endParaRPr lang="cs-CZ" dirty="0"/>
          </a:p>
        </p:txBody>
      </p:sp>
      <p:pic>
        <p:nvPicPr>
          <p:cNvPr id="2" name="Picture 2" descr="C:\Users\Maruska\Desktop\RichardNixon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173104"/>
            <a:ext cx="3163001" cy="3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395536" y="368660"/>
            <a:ext cx="8229600" cy="5544616"/>
          </a:xfrm>
        </p:spPr>
        <p:txBody>
          <a:bodyPr/>
          <a:lstStyle/>
          <a:p>
            <a:r>
              <a:rPr lang="en-GB" dirty="0" smtClean="0"/>
              <a:t>successful in ending the Vietnam War</a:t>
            </a:r>
          </a:p>
          <a:p>
            <a:r>
              <a:rPr lang="en-GB" dirty="0" smtClean="0"/>
              <a:t>mainly remembered to leave office because of the Watergate Scandal</a:t>
            </a:r>
          </a:p>
          <a:p>
            <a:r>
              <a:rPr lang="en-GB" dirty="0" smtClean="0"/>
              <a:t>His nickname- “Tricky Dick“- was often not direct and honest in his dealings with people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en-GB" sz="2800" b="1" dirty="0" smtClean="0"/>
              <a:t>Nixon´s  campaign</a:t>
            </a:r>
            <a:endParaRPr lang="en-GB" sz="2800" b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2.7.2013</a:t>
            </a:r>
            <a:endParaRPr lang="cs-CZ" dirty="0"/>
          </a:p>
        </p:txBody>
      </p:sp>
      <p:pic>
        <p:nvPicPr>
          <p:cNvPr id="8" name="Picture 2" descr="C:\Users\Maruska\Desktop\Nixon_campaigns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140968"/>
            <a:ext cx="4445000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41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24136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Watergate</a:t>
            </a:r>
            <a:r>
              <a:rPr lang="cs-CZ" dirty="0" smtClean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/>
          <a:lstStyle/>
          <a:p>
            <a:pPr algn="just">
              <a:defRPr/>
            </a:pPr>
            <a:r>
              <a:rPr lang="cs-CZ" sz="2800" dirty="0"/>
              <a:t>t</a:t>
            </a:r>
            <a:r>
              <a:rPr lang="en-GB" sz="2800" dirty="0" smtClean="0"/>
              <a:t>he U</a:t>
            </a:r>
            <a:r>
              <a:rPr lang="cs-CZ" sz="2800" dirty="0" smtClean="0"/>
              <a:t>S</a:t>
            </a:r>
            <a:r>
              <a:rPr lang="en-GB" sz="2800" dirty="0" smtClean="0"/>
              <a:t> political scandal that forced President Nixon to leave office in 1974</a:t>
            </a:r>
          </a:p>
          <a:p>
            <a:pPr algn="just">
              <a:defRPr/>
            </a:pPr>
            <a:r>
              <a:rPr lang="en-GB" sz="2800" dirty="0" smtClean="0"/>
              <a:t>involved Republican Party members who in 1972 tried to steal information from the offices of the Democratic Party in the Watergate building in Washington DC</a:t>
            </a:r>
            <a:endParaRPr lang="cs-CZ" sz="2800" dirty="0" smtClean="0"/>
          </a:p>
          <a:p>
            <a:pPr algn="just">
              <a:defRPr/>
            </a:pPr>
            <a:endParaRPr lang="cs-CZ" sz="2800" dirty="0"/>
          </a:p>
          <a:p>
            <a:pPr marL="0" indent="0" algn="just">
              <a:buNone/>
              <a:defRPr/>
            </a:pPr>
            <a:r>
              <a:rPr lang="cs-CZ" sz="2800" dirty="0" smtClean="0"/>
              <a:t> </a:t>
            </a:r>
            <a:r>
              <a:rPr lang="en-GB" sz="2800" b="1" dirty="0" smtClean="0"/>
              <a:t>Richard Nixon´s resignation </a:t>
            </a:r>
          </a:p>
          <a:p>
            <a:pPr marL="0" indent="0" algn="just">
              <a:buNone/>
              <a:defRPr/>
            </a:pPr>
            <a:r>
              <a:rPr lang="en-GB" sz="2800" b="1" dirty="0" smtClean="0"/>
              <a:t> speech</a:t>
            </a:r>
          </a:p>
          <a:p>
            <a:pPr marL="0" indent="0" algn="just">
              <a:buNone/>
              <a:defRPr/>
            </a:pPr>
            <a:endParaRPr lang="en-GB" sz="28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2</a:t>
            </a:r>
            <a:r>
              <a:rPr lang="cs-CZ" dirty="0" smtClean="0"/>
              <a:t>.7.2013</a:t>
            </a:r>
            <a:endParaRPr lang="cs-CZ" dirty="0"/>
          </a:p>
        </p:txBody>
      </p:sp>
      <p:pic>
        <p:nvPicPr>
          <p:cNvPr id="5" name="Picture 2" descr="C:\Users\Maruska\Desktop\Richard_Nixon's_resignation_speech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933056"/>
            <a:ext cx="3798736" cy="2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76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algn="l"/>
            <a:r>
              <a:rPr lang="cs-CZ" sz="2400" b="1" dirty="0" smtClean="0"/>
              <a:t>TASK 1: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en-GB" sz="2400" b="1" dirty="0" smtClean="0"/>
              <a:t>Answer the following questions about </a:t>
            </a:r>
            <a:r>
              <a:rPr lang="cs-CZ" sz="2400" b="1" dirty="0" smtClean="0"/>
              <a:t>Richard </a:t>
            </a:r>
            <a:r>
              <a:rPr lang="cs-CZ" sz="2400" b="1" dirty="0" err="1" smtClean="0"/>
              <a:t>Nixon</a:t>
            </a:r>
            <a:r>
              <a:rPr lang="en-GB" sz="2400" b="1" dirty="0" smtClean="0"/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700808"/>
            <a:ext cx="7416824" cy="4392488"/>
          </a:xfrm>
        </p:spPr>
        <p:txBody>
          <a:bodyPr/>
          <a:lstStyle/>
          <a:p>
            <a:r>
              <a:rPr lang="en-GB" sz="2800" dirty="0" smtClean="0"/>
              <a:t>What was Nixon´s political career before he became the President?</a:t>
            </a:r>
          </a:p>
          <a:p>
            <a:r>
              <a:rPr lang="en-GB" sz="2800" dirty="0" smtClean="0"/>
              <a:t>Who defeated him in the 1960 elections for President?</a:t>
            </a:r>
          </a:p>
          <a:p>
            <a:r>
              <a:rPr lang="en-GB" sz="2800" dirty="0" smtClean="0"/>
              <a:t>What was he successful in during his Presidency?</a:t>
            </a:r>
          </a:p>
          <a:p>
            <a:r>
              <a:rPr lang="en-GB" sz="2800" dirty="0" smtClean="0"/>
              <a:t>What is he mainly remembered for?</a:t>
            </a:r>
          </a:p>
          <a:p>
            <a:r>
              <a:rPr lang="en-GB" sz="2800" dirty="0" smtClean="0"/>
              <a:t>Why did he have to resign?</a:t>
            </a:r>
          </a:p>
          <a:p>
            <a:r>
              <a:rPr lang="en-GB" sz="2800" dirty="0" smtClean="0"/>
              <a:t>What was his nickname?</a:t>
            </a:r>
          </a:p>
          <a:p>
            <a:endParaRPr lang="en-GB" sz="28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2</a:t>
            </a:r>
            <a:r>
              <a:rPr lang="cs-CZ" dirty="0" smtClean="0"/>
              <a:t>.7.2013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4162"/>
          </a:xfrm>
        </p:spPr>
        <p:txBody>
          <a:bodyPr/>
          <a:lstStyle/>
          <a:p>
            <a:pPr algn="l"/>
            <a:r>
              <a:rPr lang="cs-CZ" sz="2400" b="1" dirty="0" smtClean="0"/>
              <a:t>TASK 2:</a:t>
            </a:r>
            <a:br>
              <a:rPr lang="cs-CZ" sz="2400" b="1" dirty="0" smtClean="0"/>
            </a:br>
            <a:r>
              <a:rPr lang="en-GB" sz="2400" b="1" dirty="0" smtClean="0"/>
              <a:t>Work in pairs and </a:t>
            </a:r>
            <a:r>
              <a:rPr lang="cs-CZ" sz="2400" b="1" dirty="0" smtClean="0"/>
              <a:t>talk </a:t>
            </a:r>
            <a:r>
              <a:rPr lang="en-GB" sz="2400" b="1" dirty="0" smtClean="0"/>
              <a:t>about </a:t>
            </a:r>
            <a:r>
              <a:rPr lang="cs-CZ" sz="2400" b="1" dirty="0" smtClean="0"/>
              <a:t>Richard </a:t>
            </a:r>
            <a:r>
              <a:rPr lang="cs-CZ" sz="2400" b="1" dirty="0" err="1" smtClean="0"/>
              <a:t>Nixon</a:t>
            </a:r>
            <a:r>
              <a:rPr lang="en-GB" sz="2400" b="1" dirty="0" smtClean="0"/>
              <a:t>. The following words can help you.</a:t>
            </a:r>
            <a:endParaRPr lang="en-GB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9552" y="2492897"/>
            <a:ext cx="4038600" cy="2520280"/>
          </a:xfrm>
        </p:spPr>
        <p:txBody>
          <a:bodyPr/>
          <a:lstStyle/>
          <a:p>
            <a:r>
              <a:rPr lang="en-GB" dirty="0" smtClean="0"/>
              <a:t>President</a:t>
            </a:r>
          </a:p>
          <a:p>
            <a:r>
              <a:rPr lang="en-GB" dirty="0" smtClean="0"/>
              <a:t>elect</a:t>
            </a:r>
          </a:p>
          <a:p>
            <a:r>
              <a:rPr lang="en-GB" dirty="0" smtClean="0"/>
              <a:t>election</a:t>
            </a:r>
          </a:p>
          <a:p>
            <a:r>
              <a:rPr lang="en-GB" dirty="0" smtClean="0"/>
              <a:t>defeat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2564904"/>
            <a:ext cx="4038600" cy="2232248"/>
          </a:xfrm>
        </p:spPr>
        <p:txBody>
          <a:bodyPr/>
          <a:lstStyle/>
          <a:p>
            <a:r>
              <a:rPr lang="en-GB" dirty="0" smtClean="0"/>
              <a:t>information</a:t>
            </a:r>
          </a:p>
          <a:p>
            <a:r>
              <a:rPr lang="en-GB" dirty="0" smtClean="0"/>
              <a:t>scandal</a:t>
            </a:r>
          </a:p>
          <a:p>
            <a:r>
              <a:rPr lang="en-GB" dirty="0" smtClean="0"/>
              <a:t>resign</a:t>
            </a:r>
          </a:p>
          <a:p>
            <a:r>
              <a:rPr lang="en-GB" dirty="0" smtClean="0"/>
              <a:t>nickname</a:t>
            </a:r>
          </a:p>
          <a:p>
            <a:endParaRPr lang="cs-CZ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2.7.2013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9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 tIns="7668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dirty="0" smtClean="0">
                <a:solidFill>
                  <a:srgbClr val="4E3B30"/>
                </a:solidFill>
                <a:latin typeface="Franklin Gothic Medium" charset="0"/>
              </a:rPr>
              <a:t>Zdroje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2.7.2013</a:t>
            </a:r>
            <a:endParaRPr lang="cs-CZ" dirty="0"/>
          </a:p>
          <a:p>
            <a:pPr>
              <a:defRPr/>
            </a:pPr>
            <a:endParaRPr lang="cs-CZ" dirty="0"/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175494" y="1052737"/>
            <a:ext cx="868680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3080" rIns="90000" bIns="45000"/>
          <a:lstStyle>
            <a:lvl1pPr marL="339725" indent="-339725"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i="1" dirty="0" smtClean="0">
                <a:solidFill>
                  <a:schemeClr val="tx1"/>
                </a:solidFill>
                <a:latin typeface="Franklin Gothic Book" charset="0"/>
              </a:rPr>
              <a:t>Oxford Guide to British and America Culture</a:t>
            </a:r>
            <a:r>
              <a:rPr lang="en-GB" dirty="0" smtClean="0">
                <a:solidFill>
                  <a:schemeClr val="tx1"/>
                </a:solidFill>
                <a:latin typeface="Franklin Gothic Book" charset="0"/>
              </a:rPr>
              <a:t>. Oxford University Press, 1999.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Obrázky </a:t>
            </a:r>
            <a:r>
              <a:rPr lang="cs-CZ" dirty="0">
                <a:solidFill>
                  <a:schemeClr val="tx1"/>
                </a:solidFill>
                <a:latin typeface="Franklin Gothic Book" charset="0"/>
              </a:rPr>
              <a:t>fungují jako hypertextové odkazy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</a:rPr>
              <a:t>Pokud ne, zdrojem je Microsoft </a:t>
            </a:r>
            <a:r>
              <a:rPr lang="cs-CZ" dirty="0" err="1">
                <a:solidFill>
                  <a:schemeClr val="tx1"/>
                </a:solidFill>
                <a:latin typeface="Franklin Gothic Book" charset="0"/>
              </a:rPr>
              <a:t>Powerpoint</a:t>
            </a:r>
            <a:r>
              <a:rPr lang="cs-CZ" dirty="0">
                <a:solidFill>
                  <a:schemeClr val="tx1"/>
                </a:solidFill>
                <a:latin typeface="Franklin Gothic Book" charset="0"/>
              </a:rPr>
              <a:t> 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Klipart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3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/2/20/Richard_Nixon.jpg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2.7.2013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4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/6/63/RichardNixon.jpg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2.7.2013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5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5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5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/2/20/Nixon_campaigns.jpg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2.7.2013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6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6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6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/5/57/Richard_Nixon%27s_resignation_speech.jpg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2.7.2013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 smtClean="0"/>
              <a:t>httha1996</a:t>
            </a:r>
            <a:r>
              <a:rPr lang="cs-CZ" sz="2000" dirty="0"/>
              <a:t>). “</a:t>
            </a:r>
            <a:r>
              <a:rPr lang="en-GB" sz="2000" dirty="0"/>
              <a:t>Inkhorn terms: Invented words that didn't make </a:t>
            </a:r>
            <a:r>
              <a:rPr lang="en-GB" sz="2000" dirty="0" smtClean="0"/>
              <a:t> </a:t>
            </a:r>
            <a:endParaRPr lang="cs-CZ" sz="2000" dirty="0"/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35588</TotalTime>
  <Words>378</Words>
  <Application>Microsoft Office PowerPoint</Application>
  <PresentationFormat>Předvádění na obrazovce (4:3)</PresentationFormat>
  <Paragraphs>108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Angličtina: Richard Nixon</vt:lpstr>
      <vt:lpstr>Who is it?</vt:lpstr>
      <vt:lpstr>Richard Nixon</vt:lpstr>
      <vt:lpstr>Richard Milhous Nixon (1913-94)</vt:lpstr>
      <vt:lpstr>Prezentace aplikace PowerPoint</vt:lpstr>
      <vt:lpstr> Watergate  </vt:lpstr>
      <vt:lpstr>TASK 1: Answer the following questions about Richard Nixon:</vt:lpstr>
      <vt:lpstr>TASK 2: Work in pairs and talk about Richard Nixon. The following words can help you.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Angličtina: The UK: Geography</dc:title>
  <dc:creator>ucitel</dc:creator>
  <cp:lastModifiedBy>Maruska</cp:lastModifiedBy>
  <cp:revision>122</cp:revision>
  <cp:lastPrinted>1601-01-01T00:00:00Z</cp:lastPrinted>
  <dcterms:created xsi:type="dcterms:W3CDTF">1601-01-01T00:00:00Z</dcterms:created>
  <dcterms:modified xsi:type="dcterms:W3CDTF">2013-12-09T18:36:36Z</dcterms:modified>
</cp:coreProperties>
</file>