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1C818C"/>
    <a:srgbClr val="CCCCFF"/>
    <a:srgbClr val="99FF99"/>
    <a:srgbClr val="66FF99"/>
    <a:srgbClr val="DC2ABA"/>
    <a:srgbClr val="FFFF66"/>
    <a:srgbClr val="99CCFF"/>
    <a:srgbClr val="74C68D"/>
    <a:srgbClr val="4EC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4660"/>
  </p:normalViewPr>
  <p:slideViewPr>
    <p:cSldViewPr>
      <p:cViewPr varScale="1">
        <p:scale>
          <a:sx n="103" d="100"/>
          <a:sy n="103" d="100"/>
        </p:scale>
        <p:origin x="-2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Prezentace_aplikace_Microsoft_PowerPoint_97_20031.ppt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.wikipedia.org/australiaeconomy" TargetMode="External"/><Relationship Id="rId2" Type="http://schemas.openxmlformats.org/officeDocument/2006/relationships/hyperlink" Target="http://www.en.wikipedia.org/australia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en.wikipedia.org/transportinaustrali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198"/>
          <a:ext cx="9144000" cy="6857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rezentace" r:id="rId4" imgW="4154309" imgH="3116439" progId="PowerPoint.Show.8">
                  <p:embed/>
                </p:oleObj>
              </mc:Choice>
              <mc:Fallback>
                <p:oleObj name="Prezentace" r:id="rId4" imgW="4154309" imgH="3116439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8"/>
                        <a:ext cx="9144000" cy="68572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14480" y="714356"/>
            <a:ext cx="5715040" cy="1000132"/>
          </a:xfr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406400" dist="254000" dir="4020000" sx="102000" sy="102000" algn="ctr" rotWithShape="0">
              <a:srgbClr val="000000">
                <a:alpha val="70000"/>
              </a:srgbClr>
            </a:outerShdw>
          </a:effectLst>
        </p:spPr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Transport</a:t>
            </a:r>
            <a:endParaRPr lang="cs-CZ" b="1" dirty="0">
              <a:solidFill>
                <a:srgbClr val="0070C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0034" y="2285992"/>
            <a:ext cx="77153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b="1" dirty="0" smtClean="0"/>
              <a:t>  </a:t>
            </a:r>
            <a:r>
              <a:rPr lang="cs-CZ" sz="3200" b="1" dirty="0" smtClean="0">
                <a:solidFill>
                  <a:srgbClr val="FF0000"/>
                </a:solidFill>
              </a:rPr>
              <a:t>by car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                    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Pacific</a:t>
            </a:r>
            <a:r>
              <a:rPr lang="cs-CZ" sz="2400" dirty="0" smtClean="0"/>
              <a:t> </a:t>
            </a:r>
            <a:r>
              <a:rPr lang="cs-CZ" sz="2400" dirty="0" err="1" smtClean="0"/>
              <a:t>Highway</a:t>
            </a:r>
            <a:r>
              <a:rPr lang="cs-CZ" sz="2400" dirty="0" smtClean="0"/>
              <a:t> /Sydney –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Gold</a:t>
            </a:r>
            <a:r>
              <a:rPr lang="cs-CZ" sz="2400" dirty="0" smtClean="0"/>
              <a:t> </a:t>
            </a:r>
            <a:r>
              <a:rPr lang="cs-CZ" sz="2400" dirty="0" err="1" smtClean="0"/>
              <a:t>Coast</a:t>
            </a:r>
            <a:r>
              <a:rPr lang="cs-CZ" sz="2400" dirty="0" smtClean="0"/>
              <a:t>/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                    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Stuart</a:t>
            </a:r>
            <a:r>
              <a:rPr lang="cs-CZ" sz="2400" dirty="0" smtClean="0"/>
              <a:t> </a:t>
            </a:r>
            <a:r>
              <a:rPr lang="cs-CZ" sz="2400" dirty="0" err="1" smtClean="0"/>
              <a:t>Highway</a:t>
            </a:r>
            <a:r>
              <a:rPr lang="cs-CZ" sz="2400" dirty="0" smtClean="0"/>
              <a:t> / Darwin – Augusta/ SA/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                    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Eyre</a:t>
            </a:r>
            <a:r>
              <a:rPr lang="cs-CZ" sz="2400" dirty="0" smtClean="0"/>
              <a:t> </a:t>
            </a:r>
            <a:r>
              <a:rPr lang="cs-CZ" sz="2400" dirty="0" err="1" smtClean="0"/>
              <a:t>Highway</a:t>
            </a:r>
            <a:r>
              <a:rPr lang="cs-CZ" sz="2400" dirty="0" smtClean="0"/>
              <a:t> / Perth – Adelaide / 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  </a:t>
            </a:r>
            <a:r>
              <a:rPr lang="cs-CZ" sz="3200" b="1" dirty="0" smtClean="0">
                <a:solidFill>
                  <a:srgbClr val="00B050"/>
                </a:solidFill>
              </a:rPr>
              <a:t>by </a:t>
            </a:r>
            <a:r>
              <a:rPr lang="cs-CZ" sz="3200" b="1" dirty="0" err="1" smtClean="0">
                <a:solidFill>
                  <a:srgbClr val="00B050"/>
                </a:solidFill>
              </a:rPr>
              <a:t>train</a:t>
            </a:r>
            <a:endParaRPr lang="cs-CZ" sz="3200" b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                     </a:t>
            </a:r>
            <a:r>
              <a:rPr lang="cs-CZ" sz="2400" dirty="0" err="1" smtClean="0"/>
              <a:t>the</a:t>
            </a:r>
            <a:r>
              <a:rPr lang="cs-CZ" sz="2400" dirty="0" smtClean="0"/>
              <a:t> Ghan / Adelaide  -  Darwin /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                     </a:t>
            </a:r>
            <a:r>
              <a:rPr lang="cs-CZ" sz="2400" dirty="0" err="1" smtClean="0"/>
              <a:t>the</a:t>
            </a:r>
            <a:r>
              <a:rPr lang="cs-CZ" sz="2400" dirty="0" smtClean="0"/>
              <a:t> Indian – </a:t>
            </a:r>
            <a:r>
              <a:rPr lang="cs-CZ" sz="2400" dirty="0" err="1" smtClean="0"/>
              <a:t>Pacific</a:t>
            </a:r>
            <a:r>
              <a:rPr lang="cs-CZ" sz="2400" dirty="0" smtClean="0"/>
              <a:t> / Sydney  -  Perth /</a:t>
            </a:r>
          </a:p>
          <a:p>
            <a:pPr>
              <a:buFont typeface="Wingdings" pitchFamily="2" charset="2"/>
              <a:buChar char="Ø"/>
            </a:pPr>
            <a:endParaRPr lang="cs-CZ" sz="2400" dirty="0" smtClean="0"/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 </a:t>
            </a:r>
            <a:r>
              <a:rPr lang="cs-CZ" sz="3200" b="1" dirty="0" smtClean="0">
                <a:solidFill>
                  <a:srgbClr val="7030A0"/>
                </a:solidFill>
              </a:rPr>
              <a:t>by plane         </a:t>
            </a:r>
            <a:endParaRPr lang="cs-CZ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800px-Ghan-Lo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3714776" cy="3515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" name="Obrázek 3" descr="800px-Indian_Pacific_at_Sydney_Term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2285992"/>
            <a:ext cx="4328629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7" name="TextovéPole 6"/>
          <p:cNvSpPr txBox="1"/>
          <p:nvPr/>
        </p:nvSpPr>
        <p:spPr>
          <a:xfrm>
            <a:off x="4429124" y="1071546"/>
            <a:ext cx="407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err="1" smtClean="0">
                <a:solidFill>
                  <a:srgbClr val="00B050"/>
                </a:solidFill>
              </a:rPr>
              <a:t>Transcontinental</a:t>
            </a:r>
            <a:endParaRPr lang="cs-CZ" sz="4400" b="1" dirty="0">
              <a:solidFill>
                <a:srgbClr val="00B05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57158" y="4857760"/>
            <a:ext cx="3429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B050"/>
                </a:solidFill>
              </a:rPr>
              <a:t>          </a:t>
            </a:r>
            <a:r>
              <a:rPr lang="cs-CZ" sz="4400" b="1" dirty="0" err="1" smtClean="0">
                <a:solidFill>
                  <a:srgbClr val="00B050"/>
                </a:solidFill>
              </a:rPr>
              <a:t>trains</a:t>
            </a:r>
            <a:endParaRPr lang="cs-CZ" sz="4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500166" y="274638"/>
            <a:ext cx="5857916" cy="1143000"/>
          </a:xfrm>
          <a:solidFill>
            <a:srgbClr val="66FF99"/>
          </a:solidFill>
          <a:ln w="57150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  <a:softEdge rad="127000"/>
          </a:effectLst>
        </p:spPr>
        <p:txBody>
          <a:bodyPr/>
          <a:lstStyle/>
          <a:p>
            <a:r>
              <a:rPr lang="cs-CZ" b="1" dirty="0" err="1" smtClean="0">
                <a:solidFill>
                  <a:srgbClr val="DC2ABA"/>
                </a:solidFill>
                <a:latin typeface="+mn-lt"/>
              </a:rPr>
              <a:t>Economy</a:t>
            </a:r>
            <a:endParaRPr lang="cs-CZ" b="1" dirty="0">
              <a:solidFill>
                <a:srgbClr val="DC2ABA"/>
              </a:solidFill>
              <a:latin typeface="+mn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42910" y="2214554"/>
            <a:ext cx="74295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b="1" dirty="0" smtClean="0"/>
              <a:t>  </a:t>
            </a:r>
            <a:r>
              <a:rPr lang="cs-CZ" sz="3200" b="1" dirty="0" err="1" smtClean="0"/>
              <a:t>rich</a:t>
            </a:r>
            <a:r>
              <a:rPr lang="cs-CZ" sz="3200" b="1" dirty="0" smtClean="0"/>
              <a:t> in </a:t>
            </a:r>
            <a:r>
              <a:rPr lang="cs-CZ" sz="3200" b="1" dirty="0" err="1" smtClean="0"/>
              <a:t>minerals</a:t>
            </a:r>
            <a:r>
              <a:rPr lang="cs-CZ" sz="3200" b="1" dirty="0" smtClean="0"/>
              <a:t> / </a:t>
            </a:r>
            <a:r>
              <a:rPr lang="cs-CZ" sz="3200" b="1" dirty="0" err="1" smtClean="0"/>
              <a:t>gold</a:t>
            </a:r>
            <a:r>
              <a:rPr lang="cs-CZ" sz="3200" b="1" dirty="0" smtClean="0"/>
              <a:t>, </a:t>
            </a:r>
            <a:r>
              <a:rPr lang="cs-CZ" sz="3200" b="1" dirty="0" err="1" smtClean="0"/>
              <a:t>silver</a:t>
            </a:r>
            <a:r>
              <a:rPr lang="cs-CZ" sz="3200" b="1" dirty="0" smtClean="0"/>
              <a:t>, </a:t>
            </a:r>
            <a:r>
              <a:rPr lang="cs-CZ" sz="3200" b="1" dirty="0" err="1" smtClean="0"/>
              <a:t>diamonds</a:t>
            </a:r>
            <a:r>
              <a:rPr lang="cs-CZ" sz="3200" b="1" dirty="0" smtClean="0"/>
              <a:t>,</a:t>
            </a:r>
          </a:p>
          <a:p>
            <a:r>
              <a:rPr lang="cs-CZ" sz="3200" b="1" dirty="0" smtClean="0"/>
              <a:t>                     iron </a:t>
            </a:r>
            <a:r>
              <a:rPr lang="cs-CZ" sz="3200" b="1" dirty="0" err="1" smtClean="0"/>
              <a:t>ore</a:t>
            </a:r>
            <a:r>
              <a:rPr lang="cs-CZ" sz="3200" b="1" dirty="0" smtClean="0"/>
              <a:t>, </a:t>
            </a:r>
            <a:r>
              <a:rPr lang="cs-CZ" sz="3200" b="1" dirty="0" err="1" smtClean="0"/>
              <a:t>zinc</a:t>
            </a:r>
            <a:r>
              <a:rPr lang="cs-CZ" sz="3200" b="1" dirty="0" smtClean="0"/>
              <a:t>, </a:t>
            </a:r>
            <a:r>
              <a:rPr lang="cs-CZ" sz="3200" b="1" dirty="0" err="1" smtClean="0"/>
              <a:t>copper</a:t>
            </a:r>
            <a:r>
              <a:rPr lang="cs-CZ" sz="3200" b="1" dirty="0" smtClean="0"/>
              <a:t>, </a:t>
            </a:r>
            <a:r>
              <a:rPr lang="cs-CZ" sz="3200" b="1" dirty="0" err="1" smtClean="0"/>
              <a:t>oil</a:t>
            </a:r>
            <a:r>
              <a:rPr lang="cs-CZ" sz="3200" b="1" dirty="0" smtClean="0"/>
              <a:t>, …/</a:t>
            </a:r>
          </a:p>
          <a:p>
            <a:pPr>
              <a:buFont typeface="Wingdings" pitchFamily="2" charset="2"/>
              <a:buChar char="Ø"/>
            </a:pPr>
            <a:r>
              <a:rPr lang="cs-CZ" sz="3200" b="1" dirty="0" smtClean="0"/>
              <a:t>  </a:t>
            </a:r>
            <a:r>
              <a:rPr lang="cs-CZ" sz="3200" b="1" dirty="0" err="1" smtClean="0"/>
              <a:t>wheat</a:t>
            </a:r>
            <a:r>
              <a:rPr lang="cs-CZ" sz="3200" b="1" dirty="0" smtClean="0"/>
              <a:t>, </a:t>
            </a:r>
            <a:r>
              <a:rPr lang="cs-CZ" sz="3200" b="1" dirty="0" err="1" smtClean="0"/>
              <a:t>wool</a:t>
            </a:r>
            <a:r>
              <a:rPr lang="cs-CZ" sz="3200" b="1" dirty="0" smtClean="0"/>
              <a:t> / </a:t>
            </a:r>
            <a:r>
              <a:rPr lang="cs-CZ" sz="2400" b="1" dirty="0" smtClean="0"/>
              <a:t>¼ 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world</a:t>
            </a:r>
            <a:r>
              <a:rPr lang="cs-CZ" sz="2400" b="1" dirty="0" smtClean="0"/>
              <a:t>´s </a:t>
            </a:r>
            <a:r>
              <a:rPr lang="cs-CZ" sz="2400" b="1" dirty="0" err="1" smtClean="0"/>
              <a:t>production</a:t>
            </a:r>
            <a:r>
              <a:rPr lang="cs-CZ" sz="2400" b="1" dirty="0" smtClean="0"/>
              <a:t> /,</a:t>
            </a:r>
          </a:p>
          <a:p>
            <a:r>
              <a:rPr lang="cs-CZ" sz="3200" b="1" dirty="0" smtClean="0"/>
              <a:t>                    </a:t>
            </a:r>
            <a:r>
              <a:rPr lang="cs-CZ" sz="3200" b="1" dirty="0" err="1" smtClean="0"/>
              <a:t>wine</a:t>
            </a:r>
            <a:r>
              <a:rPr lang="cs-CZ" sz="3200" b="1" dirty="0" smtClean="0"/>
              <a:t>, </a:t>
            </a:r>
            <a:r>
              <a:rPr lang="cs-CZ" sz="3200" b="1" dirty="0" err="1" smtClean="0"/>
              <a:t>fruit</a:t>
            </a:r>
            <a:endParaRPr lang="cs-CZ" sz="3200" b="1" dirty="0" smtClean="0"/>
          </a:p>
          <a:p>
            <a:pPr>
              <a:buFont typeface="Wingdings" pitchFamily="2" charset="2"/>
              <a:buChar char="Ø"/>
            </a:pPr>
            <a:r>
              <a:rPr lang="cs-CZ" sz="3200" b="1" dirty="0" smtClean="0"/>
              <a:t>  </a:t>
            </a:r>
            <a:r>
              <a:rPr lang="cs-CZ" sz="3200" b="1" dirty="0" err="1" smtClean="0"/>
              <a:t>cattle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and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sheep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breeding</a:t>
            </a:r>
            <a:endParaRPr lang="cs-CZ" sz="3200" b="1" dirty="0" smtClean="0"/>
          </a:p>
          <a:p>
            <a:pPr>
              <a:buFont typeface="Wingdings" pitchFamily="2" charset="2"/>
              <a:buChar char="Ø"/>
            </a:pPr>
            <a:r>
              <a:rPr lang="cs-CZ" sz="3200" b="1" dirty="0" smtClean="0"/>
              <a:t>  export -  </a:t>
            </a:r>
            <a:r>
              <a:rPr lang="cs-CZ" sz="3200" b="1" dirty="0" err="1" smtClean="0"/>
              <a:t>Asia</a:t>
            </a:r>
            <a:r>
              <a:rPr lang="cs-CZ" sz="3200" b="1" dirty="0" smtClean="0"/>
              <a:t>, </a:t>
            </a:r>
            <a:r>
              <a:rPr lang="cs-CZ" sz="3200" b="1" dirty="0" err="1" smtClean="0"/>
              <a:t>the</a:t>
            </a:r>
            <a:r>
              <a:rPr lang="cs-CZ" sz="3200" b="1" dirty="0" smtClean="0"/>
              <a:t> USA</a:t>
            </a:r>
          </a:p>
          <a:p>
            <a:pPr>
              <a:buFont typeface="Wingdings" pitchFamily="2" charset="2"/>
              <a:buChar char="Ø"/>
            </a:pPr>
            <a:r>
              <a:rPr lang="cs-CZ" sz="3200" b="1" dirty="0" smtClean="0"/>
              <a:t>  70 %  </a:t>
            </a:r>
            <a:r>
              <a:rPr lang="cs-CZ" sz="3200" b="1" dirty="0" err="1" smtClean="0"/>
              <a:t>population</a:t>
            </a:r>
            <a:r>
              <a:rPr lang="cs-CZ" sz="3200" b="1" dirty="0" smtClean="0"/>
              <a:t>  - in </a:t>
            </a:r>
            <a:r>
              <a:rPr lang="cs-CZ" sz="3200" b="1" dirty="0" err="1" smtClean="0"/>
              <a:t>services</a:t>
            </a:r>
            <a:endParaRPr lang="cs-CZ" sz="3200" b="1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cs-CZ" sz="8000" b="1" u="sng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Resources</a:t>
            </a:r>
            <a:endParaRPr lang="cs-CZ" sz="8000" b="1" u="sng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28596" y="2000240"/>
            <a:ext cx="53675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 </a:t>
            </a:r>
            <a:r>
              <a:rPr lang="cs-CZ" dirty="0" smtClean="0">
                <a:solidFill>
                  <a:srgbClr val="00B050"/>
                </a:solidFill>
                <a:hlinkClick r:id="rId2"/>
              </a:rPr>
              <a:t>www.en.wikipedia.org/australia</a:t>
            </a:r>
            <a:endParaRPr lang="cs-CZ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smtClean="0">
                <a:solidFill>
                  <a:srgbClr val="00B050"/>
                </a:solidFill>
                <a:hlinkClick r:id="rId3"/>
              </a:rPr>
              <a:t>www.en.wikipedia.org/australia/economy</a:t>
            </a:r>
            <a:endParaRPr lang="cs-CZ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srgbClr val="00B050"/>
                </a:solidFill>
                <a:hlinkClick r:id="rId4"/>
              </a:rPr>
              <a:t>www.en.wikipedia.org/transport</a:t>
            </a:r>
            <a:r>
              <a:rPr lang="cs-CZ" dirty="0" smtClean="0">
                <a:solidFill>
                  <a:srgbClr val="00B050"/>
                </a:solidFill>
                <a:hlinkClick r:id="rId4"/>
              </a:rPr>
              <a:t>inaustralia</a:t>
            </a:r>
            <a:endParaRPr lang="cs-CZ" dirty="0" smtClean="0">
              <a:solidFill>
                <a:srgbClr val="00B050"/>
              </a:solidFill>
            </a:endParaRPr>
          </a:p>
          <a:p>
            <a:endParaRPr lang="cs-CZ" dirty="0" smtClean="0">
              <a:solidFill>
                <a:srgbClr val="00B050"/>
              </a:solidFill>
            </a:endParaRPr>
          </a:p>
          <a:p>
            <a:endParaRPr lang="cs-CZ" dirty="0" smtClean="0">
              <a:solidFill>
                <a:srgbClr val="0070C0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81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ustrálie - map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328612"/>
            <a:ext cx="7524750" cy="62007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143668" cy="1143000"/>
          </a:xfrm>
          <a:solidFill>
            <a:srgbClr val="FFFF00"/>
          </a:solidFill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sz="4800" b="1" dirty="0" smtClean="0">
                <a:solidFill>
                  <a:srgbClr val="FF0000"/>
                </a:solidFill>
              </a:rPr>
              <a:t>Basic </a:t>
            </a:r>
            <a:r>
              <a:rPr lang="cs-CZ" sz="4800" b="1" dirty="0" err="1" smtClean="0">
                <a:solidFill>
                  <a:srgbClr val="FF0000"/>
                </a:solidFill>
              </a:rPr>
              <a:t>facts</a:t>
            </a:r>
            <a:endParaRPr lang="cs-CZ" sz="48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8596" y="1857364"/>
            <a:ext cx="85011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>
                <a:solidFill>
                  <a:srgbClr val="0070C0"/>
                </a:solidFill>
              </a:rPr>
              <a:t> 7, 686  </a:t>
            </a:r>
            <a:r>
              <a:rPr lang="cs-CZ" sz="3200" dirty="0" err="1" smtClean="0">
                <a:solidFill>
                  <a:srgbClr val="0070C0"/>
                </a:solidFill>
              </a:rPr>
              <a:t>million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sq</a:t>
            </a:r>
            <a:r>
              <a:rPr lang="cs-CZ" sz="3200" dirty="0" smtClean="0">
                <a:solidFill>
                  <a:srgbClr val="0070C0"/>
                </a:solidFill>
              </a:rPr>
              <a:t> km / 6th </a:t>
            </a:r>
            <a:r>
              <a:rPr lang="cs-CZ" sz="3200" dirty="0" err="1" smtClean="0">
                <a:solidFill>
                  <a:srgbClr val="0070C0"/>
                </a:solidFill>
              </a:rPr>
              <a:t>largest</a:t>
            </a:r>
            <a:r>
              <a:rPr lang="cs-CZ" sz="3200" dirty="0" smtClean="0">
                <a:solidFill>
                  <a:srgbClr val="0070C0"/>
                </a:solidFill>
              </a:rPr>
              <a:t> in </a:t>
            </a:r>
            <a:r>
              <a:rPr lang="cs-CZ" sz="3200" dirty="0" err="1" smtClean="0">
                <a:solidFill>
                  <a:srgbClr val="0070C0"/>
                </a:solidFill>
              </a:rPr>
              <a:t>the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world</a:t>
            </a:r>
            <a:r>
              <a:rPr lang="cs-CZ" sz="3200" dirty="0" smtClean="0">
                <a:solidFill>
                  <a:srgbClr val="0070C0"/>
                </a:solidFill>
              </a:rPr>
              <a:t> /</a:t>
            </a:r>
          </a:p>
          <a:p>
            <a:pPr>
              <a:buFont typeface="Wingdings" pitchFamily="2" charset="2"/>
              <a:buChar char="Ø"/>
            </a:pP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situated</a:t>
            </a:r>
            <a:r>
              <a:rPr lang="cs-CZ" sz="3200" dirty="0" smtClean="0">
                <a:solidFill>
                  <a:srgbClr val="0070C0"/>
                </a:solidFill>
              </a:rPr>
              <a:t> in </a:t>
            </a:r>
            <a:r>
              <a:rPr lang="cs-CZ" sz="3200" dirty="0" err="1" smtClean="0">
                <a:solidFill>
                  <a:srgbClr val="0070C0"/>
                </a:solidFill>
              </a:rPr>
              <a:t>the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Southern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hemisphere</a:t>
            </a:r>
            <a:endParaRPr lang="cs-CZ" sz="32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washed</a:t>
            </a:r>
            <a:r>
              <a:rPr lang="cs-CZ" sz="3200" dirty="0" smtClean="0">
                <a:solidFill>
                  <a:srgbClr val="0070C0"/>
                </a:solidFill>
              </a:rPr>
              <a:t> by </a:t>
            </a:r>
            <a:r>
              <a:rPr lang="cs-CZ" sz="3200" dirty="0" err="1" smtClean="0">
                <a:solidFill>
                  <a:srgbClr val="0070C0"/>
                </a:solidFill>
              </a:rPr>
              <a:t>the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Pacific</a:t>
            </a:r>
            <a:r>
              <a:rPr lang="cs-CZ" sz="3200" dirty="0" smtClean="0">
                <a:solidFill>
                  <a:srgbClr val="0070C0"/>
                </a:solidFill>
              </a:rPr>
              <a:t>,Indian </a:t>
            </a:r>
            <a:r>
              <a:rPr lang="cs-CZ" sz="3200" dirty="0" err="1" smtClean="0">
                <a:solidFill>
                  <a:srgbClr val="0070C0"/>
                </a:solidFill>
              </a:rPr>
              <a:t>and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Southern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cs-CZ" sz="3200" dirty="0" smtClean="0">
                <a:solidFill>
                  <a:srgbClr val="0070C0"/>
                </a:solidFill>
              </a:rPr>
              <a:t>    </a:t>
            </a:r>
            <a:r>
              <a:rPr lang="cs-CZ" sz="3200" dirty="0" err="1" smtClean="0">
                <a:solidFill>
                  <a:srgbClr val="0070C0"/>
                </a:solidFill>
              </a:rPr>
              <a:t>Oceans</a:t>
            </a:r>
            <a:endParaRPr lang="cs-CZ" sz="32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The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smallest</a:t>
            </a:r>
            <a:r>
              <a:rPr lang="cs-CZ" sz="3200" dirty="0" smtClean="0">
                <a:solidFill>
                  <a:srgbClr val="0070C0"/>
                </a:solidFill>
              </a:rPr>
              <a:t>,</a:t>
            </a:r>
            <a:r>
              <a:rPr lang="cs-CZ" sz="3200" dirty="0" err="1" smtClean="0">
                <a:solidFill>
                  <a:srgbClr val="0070C0"/>
                </a:solidFill>
              </a:rPr>
              <a:t>flattest</a:t>
            </a:r>
            <a:r>
              <a:rPr lang="cs-CZ" sz="3200" dirty="0" smtClean="0">
                <a:solidFill>
                  <a:srgbClr val="0070C0"/>
                </a:solidFill>
              </a:rPr>
              <a:t>,</a:t>
            </a:r>
            <a:r>
              <a:rPr lang="cs-CZ" sz="3200" dirty="0" err="1" smtClean="0">
                <a:solidFill>
                  <a:srgbClr val="0070C0"/>
                </a:solidFill>
              </a:rPr>
              <a:t>driest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and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least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populated</a:t>
            </a:r>
            <a:endParaRPr lang="cs-CZ" sz="3200" dirty="0" smtClean="0">
              <a:solidFill>
                <a:srgbClr val="0070C0"/>
              </a:solidFill>
            </a:endParaRPr>
          </a:p>
          <a:p>
            <a:r>
              <a:rPr lang="cs-CZ" sz="3200" dirty="0" smtClean="0">
                <a:solidFill>
                  <a:srgbClr val="0070C0"/>
                </a:solidFill>
              </a:rPr>
              <a:t>     </a:t>
            </a:r>
            <a:r>
              <a:rPr lang="cs-CZ" sz="3200" dirty="0" err="1" smtClean="0">
                <a:solidFill>
                  <a:srgbClr val="0070C0"/>
                </a:solidFill>
              </a:rPr>
              <a:t>continent</a:t>
            </a:r>
            <a:endParaRPr lang="cs-CZ" sz="32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called</a:t>
            </a:r>
            <a:r>
              <a:rPr lang="cs-CZ" sz="3200" dirty="0" smtClean="0">
                <a:solidFill>
                  <a:srgbClr val="0070C0"/>
                </a:solidFill>
              </a:rPr>
              <a:t>  Down </a:t>
            </a:r>
            <a:r>
              <a:rPr lang="cs-CZ" sz="3200" dirty="0" err="1" smtClean="0">
                <a:solidFill>
                  <a:srgbClr val="0070C0"/>
                </a:solidFill>
              </a:rPr>
              <a:t>Under</a:t>
            </a:r>
            <a:endParaRPr lang="cs-CZ" sz="32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consists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of</a:t>
            </a:r>
            <a:r>
              <a:rPr lang="cs-CZ" sz="3200" dirty="0" smtClean="0">
                <a:solidFill>
                  <a:srgbClr val="0070C0"/>
                </a:solidFill>
              </a:rPr>
              <a:t> 6 </a:t>
            </a:r>
            <a:r>
              <a:rPr lang="cs-CZ" sz="3200" dirty="0" err="1" smtClean="0">
                <a:solidFill>
                  <a:srgbClr val="0070C0"/>
                </a:solidFill>
              </a:rPr>
              <a:t>states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and</a:t>
            </a:r>
            <a:r>
              <a:rPr lang="cs-CZ" sz="3200" dirty="0" smtClean="0">
                <a:solidFill>
                  <a:srgbClr val="0070C0"/>
                </a:solidFill>
              </a:rPr>
              <a:t> 2 </a:t>
            </a:r>
            <a:r>
              <a:rPr lang="cs-CZ" sz="3200" dirty="0" err="1" smtClean="0">
                <a:solidFill>
                  <a:srgbClr val="0070C0"/>
                </a:solidFill>
              </a:rPr>
              <a:t>territories</a:t>
            </a:r>
            <a:endParaRPr lang="cs-CZ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42910" y="1928802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0034" y="2285992"/>
            <a:ext cx="86439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000" dirty="0" smtClean="0"/>
              <a:t>  </a:t>
            </a:r>
            <a:r>
              <a:rPr lang="cs-CZ" sz="2000" dirty="0" err="1" smtClean="0"/>
              <a:t>Australia</a:t>
            </a:r>
            <a:r>
              <a:rPr lang="cs-CZ" sz="2000" dirty="0" smtClean="0"/>
              <a:t> has more </a:t>
            </a:r>
            <a:r>
              <a:rPr lang="cs-CZ" sz="2000" dirty="0" err="1" smtClean="0"/>
              <a:t>beaches</a:t>
            </a:r>
            <a:r>
              <a:rPr lang="cs-CZ" sz="2000" dirty="0" smtClean="0"/>
              <a:t> </a:t>
            </a:r>
            <a:r>
              <a:rPr lang="cs-CZ" sz="2000" dirty="0" err="1" smtClean="0"/>
              <a:t>than</a:t>
            </a:r>
            <a:r>
              <a:rPr lang="cs-CZ" sz="2000" dirty="0" smtClean="0"/>
              <a:t> </a:t>
            </a:r>
            <a:r>
              <a:rPr lang="cs-CZ" sz="2000" dirty="0" err="1" smtClean="0"/>
              <a:t>any</a:t>
            </a:r>
            <a:r>
              <a:rPr lang="cs-CZ" sz="2000" dirty="0" smtClean="0"/>
              <a:t> </a:t>
            </a:r>
            <a:r>
              <a:rPr lang="cs-CZ" sz="2000" dirty="0" err="1" smtClean="0"/>
              <a:t>other</a:t>
            </a:r>
            <a:r>
              <a:rPr lang="cs-CZ" sz="2000" dirty="0" smtClean="0"/>
              <a:t> </a:t>
            </a:r>
            <a:r>
              <a:rPr lang="cs-CZ" sz="2000" dirty="0" err="1" smtClean="0"/>
              <a:t>nation</a:t>
            </a:r>
            <a:endParaRPr lang="cs-CZ" sz="2000" dirty="0" smtClean="0"/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 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national</a:t>
            </a:r>
            <a:r>
              <a:rPr lang="cs-CZ" sz="2000" dirty="0" smtClean="0"/>
              <a:t> </a:t>
            </a:r>
            <a:r>
              <a:rPr lang="cs-CZ" sz="2000" dirty="0" err="1" smtClean="0"/>
              <a:t>hazards</a:t>
            </a:r>
            <a:r>
              <a:rPr lang="cs-CZ" sz="2000" dirty="0" smtClean="0"/>
              <a:t> </a:t>
            </a:r>
            <a:r>
              <a:rPr lang="cs-CZ" sz="2000" dirty="0" err="1" smtClean="0"/>
              <a:t>include</a:t>
            </a:r>
            <a:r>
              <a:rPr lang="cs-CZ" sz="2000" dirty="0" smtClean="0"/>
              <a:t> </a:t>
            </a:r>
            <a:r>
              <a:rPr lang="cs-CZ" sz="2000" dirty="0" err="1" smtClean="0"/>
              <a:t>cyclones</a:t>
            </a:r>
            <a:r>
              <a:rPr lang="cs-CZ" sz="2000" dirty="0" smtClean="0"/>
              <a:t>, </a:t>
            </a:r>
            <a:r>
              <a:rPr lang="cs-CZ" sz="2000" dirty="0" err="1" smtClean="0"/>
              <a:t>forest</a:t>
            </a:r>
            <a:r>
              <a:rPr lang="cs-CZ" sz="2000" dirty="0" smtClean="0"/>
              <a:t> </a:t>
            </a:r>
            <a:r>
              <a:rPr lang="cs-CZ" sz="2000" dirty="0" err="1" smtClean="0"/>
              <a:t>fires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severe </a:t>
            </a:r>
            <a:r>
              <a:rPr lang="cs-CZ" sz="2000" dirty="0" err="1" smtClean="0"/>
              <a:t>droughts</a:t>
            </a:r>
            <a:r>
              <a:rPr lang="cs-CZ" sz="20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  </a:t>
            </a:r>
            <a:r>
              <a:rPr lang="cs-CZ" sz="2000" dirty="0" err="1" smtClean="0"/>
              <a:t>Eucalyptus</a:t>
            </a:r>
            <a:r>
              <a:rPr lang="cs-CZ" sz="2000" dirty="0" smtClean="0"/>
              <a:t>  -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fastest</a:t>
            </a:r>
            <a:r>
              <a:rPr lang="cs-CZ" sz="2000" dirty="0" smtClean="0"/>
              <a:t> </a:t>
            </a:r>
            <a:r>
              <a:rPr lang="cs-CZ" sz="2000" dirty="0" err="1" smtClean="0"/>
              <a:t>growing</a:t>
            </a:r>
            <a:r>
              <a:rPr lang="cs-CZ" sz="2000" dirty="0" smtClean="0"/>
              <a:t> </a:t>
            </a:r>
            <a:r>
              <a:rPr lang="cs-CZ" sz="2000" dirty="0" err="1" smtClean="0"/>
              <a:t>tree</a:t>
            </a:r>
            <a:r>
              <a:rPr lang="cs-CZ" sz="2000" dirty="0" smtClean="0"/>
              <a:t> in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world</a:t>
            </a:r>
            <a:r>
              <a:rPr lang="cs-CZ" sz="2000" dirty="0" smtClean="0"/>
              <a:t> / 10 m per </a:t>
            </a:r>
            <a:r>
              <a:rPr lang="cs-CZ" sz="2000" dirty="0" err="1" smtClean="0"/>
              <a:t>year</a:t>
            </a:r>
            <a:r>
              <a:rPr lang="cs-CZ" sz="2000" dirty="0" smtClean="0"/>
              <a:t> /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 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nearest</a:t>
            </a:r>
            <a:r>
              <a:rPr lang="cs-CZ" sz="2000" dirty="0" smtClean="0"/>
              <a:t> country -  Papua  New Guinea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 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national</a:t>
            </a:r>
            <a:r>
              <a:rPr lang="cs-CZ" sz="2000" dirty="0" smtClean="0"/>
              <a:t> </a:t>
            </a:r>
            <a:r>
              <a:rPr lang="cs-CZ" sz="2000" dirty="0" err="1" smtClean="0"/>
              <a:t>flower</a:t>
            </a:r>
            <a:r>
              <a:rPr lang="cs-CZ" sz="2000" dirty="0" smtClean="0"/>
              <a:t>  - a </a:t>
            </a:r>
            <a:r>
              <a:rPr lang="cs-CZ" sz="2000" dirty="0" err="1" smtClean="0"/>
              <a:t>wattle</a:t>
            </a:r>
            <a:endParaRPr lang="cs-CZ" sz="2000" dirty="0" smtClean="0"/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  </a:t>
            </a:r>
            <a:r>
              <a:rPr lang="cs-CZ" sz="2000" dirty="0" err="1" smtClean="0"/>
              <a:t>The</a:t>
            </a:r>
            <a:r>
              <a:rPr lang="cs-CZ" sz="2000" dirty="0" smtClean="0"/>
              <a:t> major </a:t>
            </a:r>
            <a:r>
              <a:rPr lang="cs-CZ" sz="2000" dirty="0" err="1" smtClean="0"/>
              <a:t>colours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countryside</a:t>
            </a:r>
            <a:r>
              <a:rPr lang="cs-CZ" sz="2000" dirty="0" smtClean="0"/>
              <a:t> :</a:t>
            </a:r>
          </a:p>
          <a:p>
            <a:r>
              <a:rPr lang="cs-CZ" sz="2000" dirty="0" smtClean="0"/>
              <a:t>                                     </a:t>
            </a:r>
            <a:r>
              <a:rPr lang="cs-CZ" sz="2000" b="1" dirty="0" err="1" smtClean="0">
                <a:solidFill>
                  <a:srgbClr val="FF0000"/>
                </a:solidFill>
              </a:rPr>
              <a:t>red</a:t>
            </a:r>
            <a:r>
              <a:rPr lang="cs-CZ" sz="2000" dirty="0" smtClean="0"/>
              <a:t>  /  </a:t>
            </a:r>
            <a:r>
              <a:rPr lang="cs-CZ" sz="2000" dirty="0" err="1" smtClean="0"/>
              <a:t>Red</a:t>
            </a:r>
            <a:r>
              <a:rPr lang="cs-CZ" sz="2000" dirty="0" smtClean="0"/>
              <a:t> Centre /</a:t>
            </a:r>
          </a:p>
          <a:p>
            <a:r>
              <a:rPr lang="cs-CZ" sz="2000" dirty="0" smtClean="0"/>
              <a:t>                                     </a:t>
            </a:r>
            <a:r>
              <a:rPr lang="cs-CZ" sz="2000" b="1" dirty="0" err="1" smtClean="0">
                <a:solidFill>
                  <a:srgbClr val="00B0F0"/>
                </a:solidFill>
              </a:rPr>
              <a:t>blue</a:t>
            </a:r>
            <a:r>
              <a:rPr lang="cs-CZ" sz="2000" b="1" dirty="0" smtClean="0">
                <a:solidFill>
                  <a:srgbClr val="00B0F0"/>
                </a:solidFill>
              </a:rPr>
              <a:t> </a:t>
            </a:r>
            <a:r>
              <a:rPr lang="cs-CZ" sz="2000" dirty="0" smtClean="0"/>
              <a:t> /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sky</a:t>
            </a:r>
            <a:r>
              <a:rPr lang="cs-CZ" sz="2000" dirty="0" smtClean="0"/>
              <a:t> /</a:t>
            </a:r>
          </a:p>
          <a:p>
            <a:r>
              <a:rPr lang="cs-CZ" sz="2000" dirty="0" smtClean="0"/>
              <a:t>                                     </a:t>
            </a:r>
            <a:r>
              <a:rPr lang="cs-CZ" sz="2000" b="1" dirty="0" smtClean="0">
                <a:solidFill>
                  <a:srgbClr val="00B050"/>
                </a:solidFill>
              </a:rPr>
              <a:t>green</a:t>
            </a:r>
            <a:r>
              <a:rPr lang="cs-CZ" sz="2000" dirty="0" smtClean="0"/>
              <a:t>  / </a:t>
            </a:r>
            <a:r>
              <a:rPr lang="cs-CZ" sz="2000" dirty="0" err="1" smtClean="0"/>
              <a:t>rainforests</a:t>
            </a:r>
            <a:r>
              <a:rPr lang="cs-CZ" sz="2000" dirty="0" smtClean="0"/>
              <a:t>, </a:t>
            </a:r>
            <a:r>
              <a:rPr lang="cs-CZ" sz="2000" dirty="0" err="1" smtClean="0"/>
              <a:t>eucalyptus</a:t>
            </a:r>
            <a:r>
              <a:rPr lang="cs-CZ" sz="2000" dirty="0" smtClean="0"/>
              <a:t>  </a:t>
            </a:r>
            <a:r>
              <a:rPr lang="cs-CZ" sz="2000" dirty="0" err="1" smtClean="0"/>
              <a:t>trees</a:t>
            </a:r>
            <a:r>
              <a:rPr lang="cs-CZ" sz="2000" dirty="0" smtClean="0"/>
              <a:t> /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   </a:t>
            </a:r>
            <a:r>
              <a:rPr lang="cs-CZ" sz="2000" dirty="0" err="1" smtClean="0"/>
              <a:t>Australia</a:t>
            </a:r>
            <a:r>
              <a:rPr lang="cs-CZ" sz="2000" dirty="0" smtClean="0"/>
              <a:t> </a:t>
            </a:r>
            <a:r>
              <a:rPr lang="cs-CZ" sz="2000" dirty="0" err="1" smtClean="0"/>
              <a:t>follows</a:t>
            </a:r>
            <a:r>
              <a:rPr lang="cs-CZ" sz="2000" dirty="0" smtClean="0"/>
              <a:t> a </a:t>
            </a:r>
            <a:r>
              <a:rPr lang="cs-CZ" sz="2000" dirty="0" err="1" smtClean="0"/>
              <a:t>decimal</a:t>
            </a:r>
            <a:r>
              <a:rPr lang="cs-CZ" sz="2000" dirty="0" smtClean="0"/>
              <a:t> </a:t>
            </a:r>
            <a:r>
              <a:rPr lang="cs-CZ" sz="2000" dirty="0" err="1" smtClean="0"/>
              <a:t>currency</a:t>
            </a:r>
            <a:endParaRPr lang="cs-CZ" sz="2000" dirty="0" smtClean="0"/>
          </a:p>
          <a:p>
            <a:r>
              <a:rPr lang="cs-CZ" sz="2000" dirty="0" smtClean="0"/>
              <a:t>                            5, 10, 20, 50 cent </a:t>
            </a:r>
            <a:r>
              <a:rPr lang="cs-CZ" sz="2000" dirty="0" err="1" smtClean="0"/>
              <a:t>coins</a:t>
            </a:r>
            <a:endParaRPr lang="cs-CZ" sz="2000" dirty="0" smtClean="0"/>
          </a:p>
          <a:p>
            <a:r>
              <a:rPr lang="cs-CZ" sz="2000" dirty="0" smtClean="0"/>
              <a:t>                            5, 10, 20, 50, 100 dollar notes</a:t>
            </a:r>
          </a:p>
          <a:p>
            <a:pPr>
              <a:buFont typeface="Wingdings" pitchFamily="2" charset="2"/>
              <a:buChar char="Ø"/>
            </a:pPr>
            <a:endParaRPr lang="cs-CZ" sz="2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 w="762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Do </a:t>
            </a:r>
            <a:r>
              <a:rPr lang="cs-CZ" sz="3200" b="1" dirty="0" err="1" smtClean="0">
                <a:solidFill>
                  <a:srgbClr val="FF0000"/>
                </a:solidFill>
              </a:rPr>
              <a:t>you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 err="1" smtClean="0">
                <a:solidFill>
                  <a:srgbClr val="FF0000"/>
                </a:solidFill>
              </a:rPr>
              <a:t>know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 err="1" smtClean="0">
                <a:solidFill>
                  <a:srgbClr val="FF0000"/>
                </a:solidFill>
              </a:rPr>
              <a:t>that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 err="1" smtClean="0">
                <a:solidFill>
                  <a:srgbClr val="FF0000"/>
                </a:solidFill>
              </a:rPr>
              <a:t>about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 err="1" smtClean="0">
                <a:solidFill>
                  <a:srgbClr val="FF0000"/>
                </a:solidFill>
              </a:rPr>
              <a:t>Australia</a:t>
            </a:r>
            <a:r>
              <a:rPr lang="cs-CZ" sz="3200" b="1" dirty="0" smtClean="0">
                <a:solidFill>
                  <a:srgbClr val="FF0000"/>
                </a:solidFill>
              </a:rPr>
              <a:t> ?</a:t>
            </a:r>
            <a:endParaRPr lang="cs-CZ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>
            <a:alpha val="9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1538" y="500042"/>
            <a:ext cx="7286676" cy="1000132"/>
          </a:xfrm>
          <a:solidFill>
            <a:srgbClr val="00B050"/>
          </a:solidFill>
          <a:ln w="76200">
            <a:solidFill>
              <a:srgbClr val="FF0000"/>
            </a:solidFill>
          </a:ln>
          <a:scene3d>
            <a:camera prst="perspectiveLef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The</a:t>
            </a:r>
            <a:r>
              <a:rPr lang="cs-CZ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cs-CZ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landscape</a:t>
            </a:r>
            <a:endParaRPr lang="cs-CZ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42910" y="1643050"/>
            <a:ext cx="81439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dirty="0" smtClean="0"/>
              <a:t>  </a:t>
            </a:r>
            <a:r>
              <a:rPr lang="cs-CZ" sz="2400" b="1" dirty="0" err="1" smtClean="0">
                <a:solidFill>
                  <a:schemeClr val="accent4"/>
                </a:solidFill>
              </a:rPr>
              <a:t>hills</a:t>
            </a:r>
            <a:r>
              <a:rPr lang="cs-CZ" sz="2400" b="1" dirty="0" smtClean="0">
                <a:solidFill>
                  <a:schemeClr val="accent4"/>
                </a:solidFill>
              </a:rPr>
              <a:t>, </a:t>
            </a:r>
            <a:r>
              <a:rPr lang="cs-CZ" sz="2400" b="1" dirty="0" err="1" smtClean="0">
                <a:solidFill>
                  <a:schemeClr val="accent4"/>
                </a:solidFill>
              </a:rPr>
              <a:t>mountains</a:t>
            </a:r>
            <a:r>
              <a:rPr lang="cs-CZ" sz="2400" b="1" dirty="0" smtClean="0">
                <a:solidFill>
                  <a:schemeClr val="accent4"/>
                </a:solidFill>
              </a:rPr>
              <a:t>, </a:t>
            </a:r>
            <a:r>
              <a:rPr lang="cs-CZ" sz="2400" b="1" dirty="0" err="1" smtClean="0">
                <a:solidFill>
                  <a:schemeClr val="accent4"/>
                </a:solidFill>
              </a:rPr>
              <a:t>deserts</a:t>
            </a:r>
            <a:r>
              <a:rPr lang="cs-CZ" sz="2400" b="1" dirty="0" smtClean="0">
                <a:solidFill>
                  <a:schemeClr val="accent4"/>
                </a:solidFill>
              </a:rPr>
              <a:t>, </a:t>
            </a:r>
            <a:r>
              <a:rPr lang="cs-CZ" sz="2400" b="1" dirty="0" err="1" smtClean="0">
                <a:solidFill>
                  <a:schemeClr val="accent4"/>
                </a:solidFill>
              </a:rPr>
              <a:t>rainforests</a:t>
            </a:r>
            <a:r>
              <a:rPr lang="cs-CZ" sz="2400" b="1" dirty="0" smtClean="0">
                <a:solidFill>
                  <a:schemeClr val="accent4"/>
                </a:solidFill>
              </a:rPr>
              <a:t>, </a:t>
            </a:r>
            <a:r>
              <a:rPr lang="cs-CZ" sz="2400" b="1" dirty="0" err="1" smtClean="0">
                <a:solidFill>
                  <a:schemeClr val="accent4"/>
                </a:solidFill>
              </a:rPr>
              <a:t>wonderful</a:t>
            </a:r>
            <a:r>
              <a:rPr lang="cs-CZ" sz="2400" b="1" dirty="0" smtClean="0">
                <a:solidFill>
                  <a:schemeClr val="accent4"/>
                </a:solidFill>
              </a:rPr>
              <a:t> </a:t>
            </a:r>
            <a:r>
              <a:rPr lang="cs-CZ" sz="2400" b="1" dirty="0" err="1" smtClean="0">
                <a:solidFill>
                  <a:schemeClr val="accent4"/>
                </a:solidFill>
              </a:rPr>
              <a:t>beaches</a:t>
            </a:r>
            <a:endParaRPr lang="cs-CZ" sz="24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accent4"/>
                </a:solidFill>
              </a:rPr>
              <a:t>  3 </a:t>
            </a:r>
            <a:r>
              <a:rPr lang="cs-CZ" sz="2400" b="1" dirty="0" err="1" smtClean="0">
                <a:solidFill>
                  <a:schemeClr val="accent4"/>
                </a:solidFill>
              </a:rPr>
              <a:t>main</a:t>
            </a:r>
            <a:r>
              <a:rPr lang="cs-CZ" sz="2400" b="1" dirty="0" smtClean="0">
                <a:solidFill>
                  <a:schemeClr val="accent4"/>
                </a:solidFill>
              </a:rPr>
              <a:t> </a:t>
            </a:r>
            <a:r>
              <a:rPr lang="cs-CZ" sz="2400" b="1" dirty="0" err="1" smtClean="0">
                <a:solidFill>
                  <a:schemeClr val="accent4"/>
                </a:solidFill>
              </a:rPr>
              <a:t>parts</a:t>
            </a:r>
            <a:r>
              <a:rPr lang="cs-CZ" sz="2400" b="1" dirty="0" smtClean="0">
                <a:solidFill>
                  <a:schemeClr val="accent4"/>
                </a:solidFill>
              </a:rPr>
              <a:t>: </a:t>
            </a:r>
          </a:p>
          <a:p>
            <a:r>
              <a:rPr lang="cs-CZ" sz="2400" b="1" dirty="0" smtClean="0">
                <a:solidFill>
                  <a:schemeClr val="accent4"/>
                </a:solidFill>
              </a:rPr>
              <a:t>                                Western </a:t>
            </a:r>
            <a:r>
              <a:rPr lang="cs-CZ" sz="2400" b="1" dirty="0" err="1" smtClean="0">
                <a:solidFill>
                  <a:schemeClr val="accent4"/>
                </a:solidFill>
              </a:rPr>
              <a:t>Plateau</a:t>
            </a:r>
            <a:endParaRPr lang="cs-CZ" sz="2400" b="1" dirty="0" smtClean="0">
              <a:solidFill>
                <a:schemeClr val="accent4"/>
              </a:solidFill>
            </a:endParaRPr>
          </a:p>
          <a:p>
            <a:r>
              <a:rPr lang="cs-CZ" sz="2400" b="1" dirty="0" smtClean="0">
                <a:solidFill>
                  <a:schemeClr val="accent4"/>
                </a:solidFill>
              </a:rPr>
              <a:t>                                </a:t>
            </a:r>
            <a:r>
              <a:rPr lang="cs-CZ" sz="2400" b="1" dirty="0" err="1" smtClean="0">
                <a:solidFill>
                  <a:schemeClr val="accent4"/>
                </a:solidFill>
              </a:rPr>
              <a:t>Central</a:t>
            </a:r>
            <a:r>
              <a:rPr lang="cs-CZ" sz="2400" b="1" dirty="0" smtClean="0">
                <a:solidFill>
                  <a:schemeClr val="accent4"/>
                </a:solidFill>
              </a:rPr>
              <a:t>  </a:t>
            </a:r>
            <a:r>
              <a:rPr lang="cs-CZ" sz="2400" b="1" dirty="0" err="1" smtClean="0">
                <a:solidFill>
                  <a:schemeClr val="accent4"/>
                </a:solidFill>
              </a:rPr>
              <a:t>Lowlands</a:t>
            </a:r>
            <a:endParaRPr lang="cs-CZ" sz="2400" b="1" dirty="0" smtClean="0">
              <a:solidFill>
                <a:schemeClr val="accent4"/>
              </a:solidFill>
            </a:endParaRPr>
          </a:p>
          <a:p>
            <a:r>
              <a:rPr lang="cs-CZ" sz="2400" b="1" dirty="0" smtClean="0">
                <a:solidFill>
                  <a:schemeClr val="accent4"/>
                </a:solidFill>
              </a:rPr>
              <a:t>                                </a:t>
            </a:r>
            <a:r>
              <a:rPr lang="cs-CZ" sz="2400" b="1" dirty="0" err="1" smtClean="0">
                <a:solidFill>
                  <a:schemeClr val="accent4"/>
                </a:solidFill>
              </a:rPr>
              <a:t>Eastern</a:t>
            </a:r>
            <a:r>
              <a:rPr lang="cs-CZ" sz="2400" b="1" dirty="0" smtClean="0">
                <a:solidFill>
                  <a:schemeClr val="accent4"/>
                </a:solidFill>
              </a:rPr>
              <a:t>  </a:t>
            </a:r>
            <a:r>
              <a:rPr lang="cs-CZ" sz="2400" b="1" dirty="0" err="1" smtClean="0">
                <a:solidFill>
                  <a:schemeClr val="accent4"/>
                </a:solidFill>
              </a:rPr>
              <a:t>Highlands</a:t>
            </a:r>
            <a:endParaRPr lang="cs-CZ" sz="24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accent4"/>
                </a:solidFill>
              </a:rPr>
              <a:t>  2/3 </a:t>
            </a:r>
            <a:r>
              <a:rPr lang="cs-CZ" sz="2400" b="1" dirty="0" err="1" smtClean="0">
                <a:solidFill>
                  <a:schemeClr val="accent4"/>
                </a:solidFill>
              </a:rPr>
              <a:t>of</a:t>
            </a:r>
            <a:r>
              <a:rPr lang="cs-CZ" sz="2400" b="1" dirty="0" smtClean="0">
                <a:solidFill>
                  <a:schemeClr val="accent4"/>
                </a:solidFill>
              </a:rPr>
              <a:t> </a:t>
            </a:r>
            <a:r>
              <a:rPr lang="cs-CZ" sz="2400" b="1" dirty="0" err="1" smtClean="0">
                <a:solidFill>
                  <a:schemeClr val="accent4"/>
                </a:solidFill>
              </a:rPr>
              <a:t>the</a:t>
            </a:r>
            <a:r>
              <a:rPr lang="cs-CZ" sz="2400" b="1" dirty="0" smtClean="0">
                <a:solidFill>
                  <a:schemeClr val="accent4"/>
                </a:solidFill>
              </a:rPr>
              <a:t> </a:t>
            </a:r>
            <a:r>
              <a:rPr lang="cs-CZ" sz="2400" b="1" dirty="0" err="1" smtClean="0">
                <a:solidFill>
                  <a:schemeClr val="accent4"/>
                </a:solidFill>
              </a:rPr>
              <a:t>continent</a:t>
            </a:r>
            <a:r>
              <a:rPr lang="cs-CZ" sz="2400" b="1" dirty="0" smtClean="0">
                <a:solidFill>
                  <a:schemeClr val="accent4"/>
                </a:solidFill>
              </a:rPr>
              <a:t> </a:t>
            </a:r>
            <a:r>
              <a:rPr lang="cs-CZ" sz="2400" b="1" dirty="0" err="1" smtClean="0">
                <a:solidFill>
                  <a:schemeClr val="accent4"/>
                </a:solidFill>
              </a:rPr>
              <a:t>is</a:t>
            </a:r>
            <a:r>
              <a:rPr lang="cs-CZ" sz="2400" b="1" dirty="0" smtClean="0">
                <a:solidFill>
                  <a:schemeClr val="accent4"/>
                </a:solidFill>
              </a:rPr>
              <a:t> desert / </a:t>
            </a:r>
            <a:r>
              <a:rPr lang="cs-CZ" sz="2400" b="1" dirty="0" err="1" smtClean="0">
                <a:solidFill>
                  <a:schemeClr val="accent4"/>
                </a:solidFill>
              </a:rPr>
              <a:t>Gibson</a:t>
            </a:r>
            <a:r>
              <a:rPr lang="cs-CZ" sz="2400" b="1" dirty="0" smtClean="0">
                <a:solidFill>
                  <a:schemeClr val="accent4"/>
                </a:solidFill>
              </a:rPr>
              <a:t>,  Great Victoria</a:t>
            </a:r>
            <a:r>
              <a:rPr lang="cs-CZ" sz="2400" b="1" smtClean="0">
                <a:solidFill>
                  <a:schemeClr val="accent4"/>
                </a:solidFill>
              </a:rPr>
              <a:t>,  	                                                  Great  </a:t>
            </a:r>
            <a:r>
              <a:rPr lang="cs-CZ" sz="2400" b="1" dirty="0" err="1" smtClean="0">
                <a:solidFill>
                  <a:schemeClr val="accent4"/>
                </a:solidFill>
              </a:rPr>
              <a:t>Sandy</a:t>
            </a:r>
            <a:r>
              <a:rPr lang="cs-CZ" sz="2400" b="1" dirty="0" smtClean="0">
                <a:solidFill>
                  <a:schemeClr val="accent4"/>
                </a:solidFill>
              </a:rPr>
              <a:t> /</a:t>
            </a:r>
          </a:p>
          <a:p>
            <a:pPr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accent4"/>
                </a:solidFill>
              </a:rPr>
              <a:t>  </a:t>
            </a:r>
            <a:r>
              <a:rPr lang="cs-CZ" sz="2400" b="1" dirty="0" err="1" smtClean="0">
                <a:solidFill>
                  <a:schemeClr val="accent4"/>
                </a:solidFill>
              </a:rPr>
              <a:t>mountain</a:t>
            </a:r>
            <a:r>
              <a:rPr lang="cs-CZ" sz="2400" b="1" dirty="0" smtClean="0">
                <a:solidFill>
                  <a:schemeClr val="accent4"/>
                </a:solidFill>
              </a:rPr>
              <a:t> </a:t>
            </a:r>
            <a:r>
              <a:rPr lang="cs-CZ" sz="2400" b="1" dirty="0" err="1" smtClean="0">
                <a:solidFill>
                  <a:schemeClr val="accent4"/>
                </a:solidFill>
              </a:rPr>
              <a:t>ranges</a:t>
            </a:r>
            <a:r>
              <a:rPr lang="cs-CZ" sz="2400" b="1" dirty="0" smtClean="0">
                <a:solidFill>
                  <a:schemeClr val="accent4"/>
                </a:solidFill>
              </a:rPr>
              <a:t> in </a:t>
            </a:r>
            <a:r>
              <a:rPr lang="cs-CZ" sz="2400" b="1" dirty="0" err="1" smtClean="0">
                <a:solidFill>
                  <a:schemeClr val="accent4"/>
                </a:solidFill>
              </a:rPr>
              <a:t>the</a:t>
            </a:r>
            <a:r>
              <a:rPr lang="cs-CZ" sz="2400" b="1" dirty="0" smtClean="0">
                <a:solidFill>
                  <a:schemeClr val="accent4"/>
                </a:solidFill>
              </a:rPr>
              <a:t>  </a:t>
            </a:r>
            <a:r>
              <a:rPr lang="cs-CZ" sz="2400" b="1" dirty="0" err="1" smtClean="0">
                <a:solidFill>
                  <a:schemeClr val="accent4"/>
                </a:solidFill>
              </a:rPr>
              <a:t>South</a:t>
            </a:r>
            <a:r>
              <a:rPr lang="cs-CZ" sz="2400" b="1" dirty="0" smtClean="0">
                <a:solidFill>
                  <a:schemeClr val="accent4"/>
                </a:solidFill>
              </a:rPr>
              <a:t> </a:t>
            </a:r>
            <a:r>
              <a:rPr lang="cs-CZ" sz="2400" b="1" dirty="0" err="1" smtClean="0">
                <a:solidFill>
                  <a:schemeClr val="accent4"/>
                </a:solidFill>
              </a:rPr>
              <a:t>East</a:t>
            </a:r>
            <a:r>
              <a:rPr lang="cs-CZ" sz="2400" b="1" dirty="0" smtClean="0">
                <a:solidFill>
                  <a:schemeClr val="accent4"/>
                </a:solidFill>
              </a:rPr>
              <a:t> </a:t>
            </a:r>
            <a:r>
              <a:rPr lang="cs-CZ" sz="2400" b="1" dirty="0" err="1" smtClean="0">
                <a:solidFill>
                  <a:schemeClr val="accent4"/>
                </a:solidFill>
              </a:rPr>
              <a:t>and</a:t>
            </a:r>
            <a:r>
              <a:rPr lang="cs-CZ" sz="2400" b="1" dirty="0" smtClean="0">
                <a:solidFill>
                  <a:schemeClr val="accent4"/>
                </a:solidFill>
              </a:rPr>
              <a:t> </a:t>
            </a:r>
            <a:r>
              <a:rPr lang="cs-CZ" sz="2400" b="1" dirty="0" err="1" smtClean="0">
                <a:solidFill>
                  <a:schemeClr val="accent4"/>
                </a:solidFill>
              </a:rPr>
              <a:t>Tasmania</a:t>
            </a:r>
            <a:r>
              <a:rPr lang="cs-CZ" sz="2400" b="1" dirty="0" smtClean="0">
                <a:solidFill>
                  <a:schemeClr val="accent4"/>
                </a:solidFill>
              </a:rPr>
              <a:t> / </a:t>
            </a:r>
            <a:r>
              <a:rPr lang="cs-CZ" sz="2400" b="1" dirty="0" err="1" smtClean="0">
                <a:solidFill>
                  <a:schemeClr val="accent4"/>
                </a:solidFill>
              </a:rPr>
              <a:t>The</a:t>
            </a:r>
            <a:r>
              <a:rPr lang="cs-CZ" sz="2400" b="1" dirty="0" smtClean="0">
                <a:solidFill>
                  <a:schemeClr val="accent4"/>
                </a:solidFill>
              </a:rPr>
              <a:t> </a:t>
            </a:r>
            <a:r>
              <a:rPr lang="cs-CZ" sz="2400" b="1" dirty="0" err="1" smtClean="0">
                <a:solidFill>
                  <a:schemeClr val="accent4"/>
                </a:solidFill>
              </a:rPr>
              <a:t>Blue</a:t>
            </a:r>
            <a:r>
              <a:rPr lang="cs-CZ" sz="2400" b="1" dirty="0" smtClean="0">
                <a:solidFill>
                  <a:schemeClr val="accent4"/>
                </a:solidFill>
              </a:rPr>
              <a:t>   </a:t>
            </a:r>
          </a:p>
          <a:p>
            <a:r>
              <a:rPr lang="cs-CZ" sz="2400" b="1" dirty="0" smtClean="0">
                <a:solidFill>
                  <a:schemeClr val="accent4"/>
                </a:solidFill>
              </a:rPr>
              <a:t>      </a:t>
            </a:r>
            <a:r>
              <a:rPr lang="cs-CZ" sz="2400" b="1" dirty="0" err="1" smtClean="0">
                <a:solidFill>
                  <a:schemeClr val="accent4"/>
                </a:solidFill>
              </a:rPr>
              <a:t>and</a:t>
            </a:r>
            <a:r>
              <a:rPr lang="cs-CZ" sz="2400" b="1" dirty="0" smtClean="0">
                <a:solidFill>
                  <a:schemeClr val="accent4"/>
                </a:solidFill>
              </a:rPr>
              <a:t> </a:t>
            </a:r>
            <a:r>
              <a:rPr lang="cs-CZ" sz="2400" b="1" dirty="0" err="1" smtClean="0">
                <a:solidFill>
                  <a:schemeClr val="accent4"/>
                </a:solidFill>
              </a:rPr>
              <a:t>Snowy</a:t>
            </a:r>
            <a:r>
              <a:rPr lang="cs-CZ" sz="2400" b="1" dirty="0" smtClean="0">
                <a:solidFill>
                  <a:schemeClr val="accent4"/>
                </a:solidFill>
              </a:rPr>
              <a:t> </a:t>
            </a:r>
            <a:r>
              <a:rPr lang="cs-CZ" sz="2400" b="1" dirty="0" err="1" smtClean="0">
                <a:solidFill>
                  <a:schemeClr val="accent4"/>
                </a:solidFill>
              </a:rPr>
              <a:t>Mountains</a:t>
            </a:r>
            <a:endParaRPr lang="cs-CZ" sz="24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accent4"/>
                </a:solidFill>
              </a:rPr>
              <a:t>  </a:t>
            </a:r>
            <a:r>
              <a:rPr lang="cs-CZ" sz="2400" b="1" dirty="0" err="1" smtClean="0">
                <a:solidFill>
                  <a:schemeClr val="accent4"/>
                </a:solidFill>
              </a:rPr>
              <a:t>the</a:t>
            </a:r>
            <a:r>
              <a:rPr lang="cs-CZ" sz="2400" b="1" dirty="0" smtClean="0">
                <a:solidFill>
                  <a:schemeClr val="accent4"/>
                </a:solidFill>
              </a:rPr>
              <a:t> </a:t>
            </a:r>
            <a:r>
              <a:rPr lang="cs-CZ" sz="2400" b="1" dirty="0" err="1" smtClean="0">
                <a:solidFill>
                  <a:schemeClr val="accent4"/>
                </a:solidFill>
              </a:rPr>
              <a:t>highest</a:t>
            </a:r>
            <a:r>
              <a:rPr lang="cs-CZ" sz="2400" b="1" dirty="0" smtClean="0">
                <a:solidFill>
                  <a:schemeClr val="accent4"/>
                </a:solidFill>
              </a:rPr>
              <a:t> </a:t>
            </a:r>
            <a:r>
              <a:rPr lang="cs-CZ" sz="2400" b="1" dirty="0" err="1" smtClean="0">
                <a:solidFill>
                  <a:schemeClr val="accent4"/>
                </a:solidFill>
              </a:rPr>
              <a:t>mountain</a:t>
            </a:r>
            <a:r>
              <a:rPr lang="cs-CZ" sz="2400" b="1" dirty="0" smtClean="0">
                <a:solidFill>
                  <a:schemeClr val="accent4"/>
                </a:solidFill>
              </a:rPr>
              <a:t> – </a:t>
            </a:r>
            <a:r>
              <a:rPr lang="cs-CZ" sz="2400" b="1" dirty="0" err="1" smtClean="0">
                <a:solidFill>
                  <a:schemeClr val="accent4"/>
                </a:solidFill>
              </a:rPr>
              <a:t>Mt</a:t>
            </a:r>
            <a:r>
              <a:rPr lang="cs-CZ" sz="2400" b="1" dirty="0" smtClean="0">
                <a:solidFill>
                  <a:schemeClr val="accent4"/>
                </a:solidFill>
              </a:rPr>
              <a:t>. </a:t>
            </a:r>
            <a:r>
              <a:rPr lang="cs-CZ" sz="2400" b="1" dirty="0" err="1" smtClean="0">
                <a:solidFill>
                  <a:schemeClr val="accent4"/>
                </a:solidFill>
              </a:rPr>
              <a:t>Kosciusco</a:t>
            </a:r>
            <a:r>
              <a:rPr lang="cs-CZ" sz="2400" b="1" dirty="0" smtClean="0">
                <a:solidFill>
                  <a:schemeClr val="accent4"/>
                </a:solidFill>
              </a:rPr>
              <a:t> /2,228m, </a:t>
            </a:r>
            <a:r>
              <a:rPr lang="cs-CZ" sz="2400" b="1" dirty="0" err="1" smtClean="0">
                <a:solidFill>
                  <a:schemeClr val="accent4"/>
                </a:solidFill>
              </a:rPr>
              <a:t>the</a:t>
            </a:r>
            <a:r>
              <a:rPr lang="cs-CZ" sz="2400" b="1" dirty="0" smtClean="0">
                <a:solidFill>
                  <a:schemeClr val="accent4"/>
                </a:solidFill>
              </a:rPr>
              <a:t> A. </a:t>
            </a:r>
            <a:r>
              <a:rPr lang="cs-CZ" sz="2400" b="1" dirty="0" err="1" smtClean="0">
                <a:solidFill>
                  <a:schemeClr val="accent4"/>
                </a:solidFill>
              </a:rPr>
              <a:t>Alps</a:t>
            </a:r>
            <a:r>
              <a:rPr lang="cs-CZ" sz="2400" b="1" dirty="0" smtClean="0">
                <a:solidFill>
                  <a:schemeClr val="accent4"/>
                </a:solidFill>
              </a:rPr>
              <a:t>/</a:t>
            </a:r>
          </a:p>
          <a:p>
            <a:pPr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accent4"/>
                </a:solidFill>
              </a:rPr>
              <a:t>  </a:t>
            </a:r>
            <a:r>
              <a:rPr lang="cs-CZ" sz="2400" b="1" dirty="0" err="1" smtClean="0">
                <a:solidFill>
                  <a:schemeClr val="accent4"/>
                </a:solidFill>
              </a:rPr>
              <a:t>lowlands</a:t>
            </a:r>
            <a:r>
              <a:rPr lang="cs-CZ" sz="2400" b="1" dirty="0" smtClean="0">
                <a:solidFill>
                  <a:schemeClr val="accent4"/>
                </a:solidFill>
              </a:rPr>
              <a:t> </a:t>
            </a:r>
            <a:r>
              <a:rPr lang="cs-CZ" sz="2400" b="1" dirty="0" err="1" smtClean="0">
                <a:solidFill>
                  <a:schemeClr val="accent4"/>
                </a:solidFill>
              </a:rPr>
              <a:t>stretch</a:t>
            </a:r>
            <a:r>
              <a:rPr lang="cs-CZ" sz="2400" b="1" dirty="0" smtClean="0">
                <a:solidFill>
                  <a:schemeClr val="accent4"/>
                </a:solidFill>
              </a:rPr>
              <a:t> </a:t>
            </a:r>
            <a:r>
              <a:rPr lang="cs-CZ" sz="2400" b="1" dirty="0" err="1" smtClean="0">
                <a:solidFill>
                  <a:schemeClr val="accent4"/>
                </a:solidFill>
              </a:rPr>
              <a:t>from</a:t>
            </a:r>
            <a:r>
              <a:rPr lang="cs-CZ" sz="2400" b="1" dirty="0" smtClean="0">
                <a:solidFill>
                  <a:schemeClr val="accent4"/>
                </a:solidFill>
              </a:rPr>
              <a:t> QLD </a:t>
            </a:r>
            <a:r>
              <a:rPr lang="cs-CZ" sz="2400" b="1" dirty="0" err="1" smtClean="0">
                <a:solidFill>
                  <a:schemeClr val="accent4"/>
                </a:solidFill>
              </a:rPr>
              <a:t>down</a:t>
            </a:r>
            <a:r>
              <a:rPr lang="cs-CZ" sz="2400" b="1" dirty="0" smtClean="0">
                <a:solidFill>
                  <a:schemeClr val="accent4"/>
                </a:solidFill>
              </a:rPr>
              <a:t> to NSW </a:t>
            </a:r>
            <a:r>
              <a:rPr lang="cs-CZ" sz="2400" b="1" dirty="0" err="1" smtClean="0">
                <a:solidFill>
                  <a:schemeClr val="accent4"/>
                </a:solidFill>
              </a:rPr>
              <a:t>and</a:t>
            </a:r>
            <a:r>
              <a:rPr lang="cs-CZ" sz="2400" b="1" dirty="0" smtClean="0">
                <a:solidFill>
                  <a:schemeClr val="accent4"/>
                </a:solidFill>
              </a:rPr>
              <a:t> VIC</a:t>
            </a:r>
          </a:p>
          <a:p>
            <a:r>
              <a:rPr lang="cs-CZ" sz="2400" dirty="0" smtClean="0"/>
              <a:t>                              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Snowy Mt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2643182"/>
            <a:ext cx="3857652" cy="2098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BigRed Dune Simpson Dese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857628"/>
            <a:ext cx="4643470" cy="2687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5143504" y="5715016"/>
            <a:ext cx="35719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rgbClr val="FF0000"/>
                </a:solidFill>
              </a:rPr>
              <a:t>Big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Red</a:t>
            </a:r>
            <a:r>
              <a:rPr lang="cs-CZ" sz="2000" b="1" dirty="0" smtClean="0">
                <a:solidFill>
                  <a:srgbClr val="FF0000"/>
                </a:solidFill>
              </a:rPr>
              <a:t> – </a:t>
            </a:r>
            <a:r>
              <a:rPr lang="cs-CZ" sz="2000" b="1" dirty="0" err="1" smtClean="0">
                <a:solidFill>
                  <a:srgbClr val="FF0000"/>
                </a:solidFill>
              </a:rPr>
              <a:t>The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Simpson</a:t>
            </a:r>
            <a:r>
              <a:rPr lang="cs-CZ" sz="2000" b="1" dirty="0" smtClean="0">
                <a:solidFill>
                  <a:srgbClr val="FF0000"/>
                </a:solidFill>
              </a:rPr>
              <a:t>  Desert</a:t>
            </a:r>
          </a:p>
          <a:p>
            <a:r>
              <a:rPr lang="cs-CZ" dirty="0" smtClean="0"/>
              <a:t>                 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929322" y="85723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The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Blue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Mountains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285984" y="300037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The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Snowy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Mountains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3" name="Obrázek 2" descr="800px-BlueMountains1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85728"/>
            <a:ext cx="5429288" cy="2154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 </a:t>
            </a:r>
            <a:r>
              <a:rPr lang="cs-CZ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you</a:t>
            </a:r>
            <a:r>
              <a:rPr lang="cs-CZ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cs-CZ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know</a:t>
            </a:r>
            <a:r>
              <a:rPr lang="cs-CZ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cs-CZ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</a:t>
            </a:r>
            <a:r>
              <a:rPr lang="cs-CZ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cs-CZ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answers</a:t>
            </a:r>
            <a:r>
              <a:rPr lang="cs-CZ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2024524"/>
            <a:ext cx="72866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What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does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Australia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consist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of</a:t>
            </a:r>
            <a:r>
              <a:rPr lang="cs-CZ" sz="3600" dirty="0" smtClean="0">
                <a:solidFill>
                  <a:srgbClr val="7030A0"/>
                </a:solidFill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How</a:t>
            </a:r>
            <a:r>
              <a:rPr lang="cs-CZ" sz="3600" dirty="0" smtClean="0">
                <a:solidFill>
                  <a:srgbClr val="7030A0"/>
                </a:solidFill>
              </a:rPr>
              <a:t> much </a:t>
            </a:r>
            <a:r>
              <a:rPr lang="cs-CZ" sz="3600" dirty="0" err="1" smtClean="0">
                <a:solidFill>
                  <a:srgbClr val="7030A0"/>
                </a:solidFill>
              </a:rPr>
              <a:t>of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the</a:t>
            </a:r>
            <a:r>
              <a:rPr lang="cs-CZ" sz="3600" dirty="0" smtClean="0">
                <a:solidFill>
                  <a:srgbClr val="7030A0"/>
                </a:solidFill>
              </a:rPr>
              <a:t> country </a:t>
            </a:r>
            <a:r>
              <a:rPr lang="cs-CZ" sz="3600" dirty="0" err="1" smtClean="0">
                <a:solidFill>
                  <a:srgbClr val="7030A0"/>
                </a:solidFill>
              </a:rPr>
              <a:t>is</a:t>
            </a:r>
            <a:r>
              <a:rPr lang="cs-CZ" sz="3600" dirty="0" smtClean="0">
                <a:solidFill>
                  <a:srgbClr val="7030A0"/>
                </a:solidFill>
              </a:rPr>
              <a:t> desert?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Which</a:t>
            </a:r>
            <a:r>
              <a:rPr lang="cs-CZ" sz="3600" dirty="0" smtClean="0">
                <a:solidFill>
                  <a:srgbClr val="7030A0"/>
                </a:solidFill>
              </a:rPr>
              <a:t> part </a:t>
            </a:r>
            <a:r>
              <a:rPr lang="cs-CZ" sz="3600" dirty="0" err="1" smtClean="0">
                <a:solidFill>
                  <a:srgbClr val="7030A0"/>
                </a:solidFill>
              </a:rPr>
              <a:t>of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Australia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is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the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</a:p>
          <a:p>
            <a:pPr marL="342900" indent="-342900"/>
            <a:r>
              <a:rPr lang="cs-CZ" sz="3600" dirty="0" smtClean="0">
                <a:solidFill>
                  <a:srgbClr val="7030A0"/>
                </a:solidFill>
              </a:rPr>
              <a:t>    </a:t>
            </a:r>
            <a:r>
              <a:rPr lang="cs-CZ" sz="3600" dirty="0" err="1" smtClean="0">
                <a:solidFill>
                  <a:srgbClr val="7030A0"/>
                </a:solidFill>
              </a:rPr>
              <a:t>hottest</a:t>
            </a:r>
            <a:r>
              <a:rPr lang="cs-CZ" sz="3600" dirty="0" smtClean="0">
                <a:solidFill>
                  <a:srgbClr val="7030A0"/>
                </a:solidFill>
              </a:rPr>
              <a:t> in </a:t>
            </a:r>
            <a:r>
              <a:rPr lang="cs-CZ" sz="3600" dirty="0" err="1" smtClean="0">
                <a:solidFill>
                  <a:srgbClr val="7030A0"/>
                </a:solidFill>
              </a:rPr>
              <a:t>summer</a:t>
            </a:r>
            <a:r>
              <a:rPr lang="cs-CZ" sz="3600" dirty="0" smtClean="0">
                <a:solidFill>
                  <a:srgbClr val="7030A0"/>
                </a:solidFill>
              </a:rPr>
              <a:t>?</a:t>
            </a:r>
          </a:p>
          <a:p>
            <a:pPr marL="342900" indent="-342900"/>
            <a:r>
              <a:rPr lang="cs-CZ" sz="3600" dirty="0" smtClean="0">
                <a:solidFill>
                  <a:srgbClr val="7030A0"/>
                </a:solidFill>
              </a:rPr>
              <a:t>4. </a:t>
            </a:r>
            <a:r>
              <a:rPr lang="cs-CZ" sz="3600" dirty="0" err="1" smtClean="0">
                <a:solidFill>
                  <a:srgbClr val="7030A0"/>
                </a:solidFill>
              </a:rPr>
              <a:t>What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is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the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highest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mountain</a:t>
            </a:r>
            <a:r>
              <a:rPr lang="cs-CZ" sz="3600" dirty="0" smtClean="0">
                <a:solidFill>
                  <a:srgbClr val="7030A0"/>
                </a:solidFill>
              </a:rPr>
              <a:t> ? </a:t>
            </a:r>
          </a:p>
          <a:p>
            <a:pPr marL="342900" indent="-342900"/>
            <a:r>
              <a:rPr lang="cs-CZ" sz="3600" dirty="0" smtClean="0">
                <a:solidFill>
                  <a:srgbClr val="7030A0"/>
                </a:solidFill>
              </a:rPr>
              <a:t>    </a:t>
            </a:r>
            <a:r>
              <a:rPr lang="cs-CZ" sz="3600" dirty="0" err="1" smtClean="0">
                <a:solidFill>
                  <a:srgbClr val="7030A0"/>
                </a:solidFill>
              </a:rPr>
              <a:t>Where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is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it</a:t>
            </a:r>
            <a:r>
              <a:rPr lang="cs-CZ" sz="3600" dirty="0" smtClean="0">
                <a:solidFill>
                  <a:srgbClr val="7030A0"/>
                </a:solidFill>
              </a:rPr>
              <a:t>?</a:t>
            </a:r>
            <a:endParaRPr lang="cs-CZ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28596" y="2500306"/>
            <a:ext cx="65008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800" dirty="0" smtClean="0"/>
              <a:t> 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cs-CZ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states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</a:t>
            </a:r>
            <a:r>
              <a:rPr lang="cs-CZ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territories</a:t>
            </a:r>
            <a:endParaRPr lang="cs-CZ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endParaRPr lang="cs-CZ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2/3</a:t>
            </a:r>
          </a:p>
          <a:p>
            <a:pPr marL="342900" indent="-342900">
              <a:buFont typeface="+mj-lt"/>
              <a:buAutoNum type="arabicPeriod"/>
            </a:pPr>
            <a:endParaRPr lang="cs-CZ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outback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cs-CZ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Centre /</a:t>
            </a:r>
          </a:p>
          <a:p>
            <a:pPr marL="342900" indent="-342900">
              <a:buFont typeface="+mj-lt"/>
              <a:buAutoNum type="arabicPeriod"/>
            </a:pPr>
            <a:endParaRPr lang="cs-CZ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cs-CZ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Kosciusco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cs-CZ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Australian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</a:t>
            </a:r>
            <a:r>
              <a:rPr lang="cs-CZ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cs-CZ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214546" y="928670"/>
            <a:ext cx="4070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</a:t>
            </a:r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cs-CZ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answers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</a:t>
            </a:r>
            <a:r>
              <a:rPr lang="cs-CZ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cs-CZ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climate</a:t>
            </a:r>
            <a:endParaRPr lang="cs-CZ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0034" y="1643050"/>
            <a:ext cx="76438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800" dirty="0" smtClean="0"/>
              <a:t>  </a:t>
            </a:r>
            <a:r>
              <a:rPr lang="cs-CZ" sz="2800" dirty="0" err="1" smtClean="0"/>
              <a:t>tropical</a:t>
            </a:r>
            <a:r>
              <a:rPr lang="cs-CZ" sz="2800" dirty="0" smtClean="0"/>
              <a:t> , </a:t>
            </a:r>
            <a:r>
              <a:rPr lang="cs-CZ" sz="2800" dirty="0" err="1" smtClean="0"/>
              <a:t>subtropical</a:t>
            </a:r>
            <a:r>
              <a:rPr lang="cs-CZ" sz="2800" dirty="0" smtClean="0"/>
              <a:t>, </a:t>
            </a:r>
            <a:r>
              <a:rPr lang="cs-CZ" sz="2800" dirty="0" err="1" smtClean="0"/>
              <a:t>temperate</a:t>
            </a:r>
            <a:endParaRPr lang="cs-CZ" sz="2800" dirty="0" smtClean="0"/>
          </a:p>
          <a:p>
            <a:pPr>
              <a:buFont typeface="Wingdings" pitchFamily="2" charset="2"/>
              <a:buChar char="Ø"/>
            </a:pPr>
            <a:endParaRPr lang="cs-CZ" sz="2800" dirty="0" smtClean="0"/>
          </a:p>
          <a:p>
            <a:pPr>
              <a:buFont typeface="Wingdings" pitchFamily="2" charset="2"/>
              <a:buChar char="Ø"/>
            </a:pPr>
            <a:r>
              <a:rPr lang="cs-CZ" sz="2800" dirty="0" smtClean="0"/>
              <a:t>  in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North</a:t>
            </a:r>
            <a:r>
              <a:rPr lang="cs-CZ" sz="2800" dirty="0" smtClean="0"/>
              <a:t> – 2 </a:t>
            </a:r>
            <a:r>
              <a:rPr lang="cs-CZ" sz="2800" dirty="0" err="1" smtClean="0"/>
              <a:t>seasons</a:t>
            </a:r>
            <a:r>
              <a:rPr lang="cs-CZ" sz="2800" dirty="0" smtClean="0"/>
              <a:t> / </a:t>
            </a:r>
            <a:r>
              <a:rPr lang="cs-CZ" sz="2800" dirty="0" err="1" smtClean="0"/>
              <a:t>wet</a:t>
            </a:r>
            <a:r>
              <a:rPr lang="cs-CZ" sz="2800" dirty="0" smtClean="0"/>
              <a:t> 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cs-CZ" sz="2800" dirty="0" err="1" smtClean="0"/>
              <a:t>dry</a:t>
            </a:r>
            <a:r>
              <a:rPr lang="cs-CZ" sz="2800" dirty="0" smtClean="0"/>
              <a:t> /</a:t>
            </a:r>
          </a:p>
          <a:p>
            <a:r>
              <a:rPr lang="cs-CZ" sz="2800" dirty="0" smtClean="0"/>
              <a:t>                               </a:t>
            </a:r>
            <a:r>
              <a:rPr lang="cs-CZ" sz="2800" dirty="0" err="1" smtClean="0"/>
              <a:t>November</a:t>
            </a:r>
            <a:r>
              <a:rPr lang="cs-CZ" sz="2800" dirty="0" smtClean="0"/>
              <a:t> – </a:t>
            </a:r>
            <a:r>
              <a:rPr lang="cs-CZ" sz="2800" dirty="0" err="1" smtClean="0"/>
              <a:t>April</a:t>
            </a:r>
            <a:r>
              <a:rPr lang="cs-CZ" sz="2800" dirty="0" smtClean="0"/>
              <a:t>        </a:t>
            </a:r>
            <a:r>
              <a:rPr lang="cs-CZ" sz="2800" dirty="0" err="1" smtClean="0"/>
              <a:t>heavy</a:t>
            </a:r>
            <a:r>
              <a:rPr lang="cs-CZ" sz="2800" dirty="0" smtClean="0"/>
              <a:t> </a:t>
            </a:r>
            <a:r>
              <a:rPr lang="cs-CZ" sz="2800" dirty="0" err="1" smtClean="0"/>
              <a:t>rains</a:t>
            </a:r>
            <a:endParaRPr lang="cs-CZ" sz="2800" dirty="0" smtClean="0"/>
          </a:p>
          <a:p>
            <a:r>
              <a:rPr lang="cs-CZ" sz="2800" dirty="0" smtClean="0"/>
              <a:t>                               June -  </a:t>
            </a:r>
            <a:r>
              <a:rPr lang="cs-CZ" sz="2800" dirty="0" err="1" smtClean="0"/>
              <a:t>October</a:t>
            </a:r>
            <a:r>
              <a:rPr lang="cs-CZ" sz="2800" dirty="0" smtClean="0"/>
              <a:t>            sunny , </a:t>
            </a:r>
            <a:r>
              <a:rPr lang="cs-CZ" sz="2800" dirty="0" err="1" smtClean="0"/>
              <a:t>dry</a:t>
            </a:r>
            <a:endParaRPr lang="cs-CZ" sz="2800" dirty="0" smtClean="0"/>
          </a:p>
          <a:p>
            <a:pPr>
              <a:buFont typeface="Wingdings" pitchFamily="2" charset="2"/>
              <a:buChar char="Ø"/>
            </a:pPr>
            <a:endParaRPr lang="cs-CZ" sz="2800" dirty="0" smtClean="0"/>
          </a:p>
          <a:p>
            <a:pPr>
              <a:buFont typeface="Wingdings" pitchFamily="2" charset="2"/>
              <a:buChar char="Ø"/>
            </a:pPr>
            <a:r>
              <a:rPr lang="cs-CZ" sz="2800" dirty="0" smtClean="0"/>
              <a:t>  </a:t>
            </a:r>
            <a:r>
              <a:rPr lang="cs-CZ" sz="2800" dirty="0" err="1" smtClean="0"/>
              <a:t>Tasmania</a:t>
            </a:r>
            <a:r>
              <a:rPr lang="cs-CZ" sz="2800" dirty="0" smtClean="0"/>
              <a:t>  -  </a:t>
            </a:r>
            <a:r>
              <a:rPr lang="cs-CZ" sz="2800" dirty="0" err="1" smtClean="0"/>
              <a:t>wetter</a:t>
            </a:r>
            <a:r>
              <a:rPr lang="cs-CZ" sz="2800" dirty="0" smtClean="0"/>
              <a:t> 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cs-CZ" sz="2800" dirty="0" err="1" smtClean="0"/>
              <a:t>cooler</a:t>
            </a:r>
            <a:endParaRPr lang="cs-CZ" sz="2800" dirty="0" smtClean="0"/>
          </a:p>
          <a:p>
            <a:pPr>
              <a:buFont typeface="Wingdings" pitchFamily="2" charset="2"/>
              <a:buChar char="Ø"/>
            </a:pPr>
            <a:endParaRPr lang="cs-CZ" sz="2800" dirty="0" smtClean="0"/>
          </a:p>
          <a:p>
            <a:pPr>
              <a:buFont typeface="Wingdings" pitchFamily="2" charset="2"/>
              <a:buChar char="Ø"/>
            </a:pPr>
            <a:r>
              <a:rPr lang="cs-CZ" sz="2800" dirty="0" smtClean="0"/>
              <a:t> 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outback</a:t>
            </a:r>
            <a:r>
              <a:rPr lang="cs-CZ" sz="2800" dirty="0" smtClean="0"/>
              <a:t>  -  </a:t>
            </a:r>
            <a:r>
              <a:rPr lang="cs-CZ" sz="2800" dirty="0" err="1" smtClean="0"/>
              <a:t>often</a:t>
            </a:r>
            <a:r>
              <a:rPr lang="cs-CZ" sz="2800" dirty="0" smtClean="0"/>
              <a:t> </a:t>
            </a:r>
            <a:r>
              <a:rPr lang="cs-CZ" sz="2800" dirty="0" err="1" smtClean="0"/>
              <a:t>above</a:t>
            </a:r>
            <a:r>
              <a:rPr lang="cs-CZ" sz="2800" dirty="0" smtClean="0"/>
              <a:t> 50 </a:t>
            </a:r>
            <a:r>
              <a:rPr lang="cs-CZ" sz="2800" dirty="0" err="1" smtClean="0"/>
              <a:t>degrees</a:t>
            </a:r>
            <a:r>
              <a:rPr lang="cs-CZ" sz="2800" dirty="0" smtClean="0"/>
              <a:t> C </a:t>
            </a:r>
          </a:p>
          <a:p>
            <a:r>
              <a:rPr lang="cs-CZ" sz="28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/>
              <a:t> 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seasons</a:t>
            </a:r>
            <a:r>
              <a:rPr lang="cs-CZ" sz="2800" dirty="0" smtClean="0"/>
              <a:t>  are </a:t>
            </a:r>
            <a:r>
              <a:rPr lang="cs-CZ" sz="2800" dirty="0" err="1" smtClean="0"/>
              <a:t>opposite</a:t>
            </a:r>
            <a:r>
              <a:rPr lang="cs-CZ" sz="2800" dirty="0" smtClean="0"/>
              <a:t> to </a:t>
            </a:r>
            <a:r>
              <a:rPr lang="cs-CZ" sz="2800" dirty="0" err="1" smtClean="0"/>
              <a:t>our</a:t>
            </a:r>
            <a:r>
              <a:rPr lang="cs-CZ" sz="2800" dirty="0" smtClean="0"/>
              <a:t>  country</a:t>
            </a:r>
            <a:endParaRPr lang="cs-CZ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475</Words>
  <Application>Microsoft Office PowerPoint</Application>
  <PresentationFormat>Předvádění na obrazovce (4:3)</PresentationFormat>
  <Paragraphs>91</Paragraphs>
  <Slides>13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Motiv sady Office</vt:lpstr>
      <vt:lpstr>Prezentace</vt:lpstr>
      <vt:lpstr>Prezentace aplikace PowerPoint</vt:lpstr>
      <vt:lpstr>Prezentace aplikace PowerPoint</vt:lpstr>
      <vt:lpstr>Basic facts</vt:lpstr>
      <vt:lpstr>Do you know that about Australia ?</vt:lpstr>
      <vt:lpstr>The landscape</vt:lpstr>
      <vt:lpstr>Prezentace aplikace PowerPoint</vt:lpstr>
      <vt:lpstr>Do you know the answers?</vt:lpstr>
      <vt:lpstr>Prezentace aplikace PowerPoint</vt:lpstr>
      <vt:lpstr>The climate</vt:lpstr>
      <vt:lpstr>Transport</vt:lpstr>
      <vt:lpstr>Prezentace aplikace PowerPoint</vt:lpstr>
      <vt:lpstr>Economy</vt:lpstr>
      <vt:lpstr>Resources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Aladar</dc:creator>
  <cp:lastModifiedBy>Jar</cp:lastModifiedBy>
  <cp:revision>51</cp:revision>
  <dcterms:created xsi:type="dcterms:W3CDTF">2013-08-03T09:57:14Z</dcterms:created>
  <dcterms:modified xsi:type="dcterms:W3CDTF">2014-08-08T07:39:06Z</dcterms:modified>
</cp:coreProperties>
</file>