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goldrush" TargetMode="External"/><Relationship Id="rId2" Type="http://schemas.openxmlformats.org/officeDocument/2006/relationships/hyperlink" Target="http://www.en.wikipedia.org/historyofaustrali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794" y="0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ezentace" r:id="rId4" imgW="4154309" imgH="3116439" progId="PowerPoint.Show.8">
                  <p:embed/>
                </p:oleObj>
              </mc:Choice>
              <mc:Fallback>
                <p:oleObj name="Prezentace" r:id="rId4" imgW="4154309" imgH="311643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4" y="0"/>
                        <a:ext cx="9144794" cy="685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000000">
                <a:alpha val="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71736" y="857232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err="1" smtClean="0">
                <a:solidFill>
                  <a:schemeClr val="bg1"/>
                </a:solidFill>
              </a:rPr>
              <a:t>Resources</a:t>
            </a:r>
            <a:r>
              <a:rPr lang="cs-CZ" sz="6600" b="1" dirty="0" smtClean="0">
                <a:solidFill>
                  <a:schemeClr val="bg1"/>
                </a:solidFill>
              </a:rPr>
              <a:t>:</a:t>
            </a:r>
            <a:endParaRPr lang="cs-CZ" sz="66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2143116"/>
            <a:ext cx="536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2"/>
              </a:rPr>
              <a:t>www.en.wikipedia.org/historyofaustralia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3"/>
              </a:rPr>
              <a:t>www.en.wikipedia.org/goldrush</a:t>
            </a:r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EFD1"/>
            </a:gs>
            <a:gs pos="50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>
              <a:alpha val="24000"/>
            </a:srgb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b" anchorCtr="0">
            <a:sp3d extrusionH="57150">
              <a:bevelT w="38100" h="38100" prst="angle"/>
            </a:sp3d>
          </a:bodyPr>
          <a:lstStyle/>
          <a:p>
            <a:r>
              <a:rPr lang="cs-CZ" b="1" dirty="0" err="1" smtClean="0">
                <a:solidFill>
                  <a:srgbClr val="00B050"/>
                </a:solidFill>
                <a:effectLst>
                  <a:outerShdw dist="25400" sx="103000" sy="103000" algn="ctr" rotWithShape="0">
                    <a:schemeClr val="tx1"/>
                  </a:outerShdw>
                </a:effectLst>
              </a:rPr>
              <a:t>The</a:t>
            </a:r>
            <a:r>
              <a:rPr lang="cs-CZ" b="1" dirty="0" smtClean="0">
                <a:solidFill>
                  <a:srgbClr val="00B050"/>
                </a:solidFill>
                <a:effectLst>
                  <a:outerShdw dist="25400" sx="103000" sy="103000" algn="ctr" rotWithShape="0">
                    <a:schemeClr val="tx1"/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dist="25400" sx="103000" sy="103000" algn="ctr" rotWithShape="0">
                    <a:schemeClr val="tx1"/>
                  </a:outerShdw>
                </a:effectLst>
              </a:rPr>
              <a:t>early</a:t>
            </a:r>
            <a:r>
              <a:rPr lang="cs-CZ" b="1" dirty="0" smtClean="0">
                <a:solidFill>
                  <a:srgbClr val="00B050"/>
                </a:solidFill>
                <a:effectLst>
                  <a:outerShdw dist="25400" sx="103000" sy="103000" algn="ctr" rotWithShape="0">
                    <a:schemeClr val="tx1"/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dist="25400" sx="103000" sy="103000" algn="ctr" rotWithShape="0">
                    <a:schemeClr val="tx1"/>
                  </a:outerShdw>
                </a:effectLst>
              </a:rPr>
              <a:t>history</a:t>
            </a:r>
            <a:endParaRPr lang="cs-CZ" b="1" dirty="0">
              <a:solidFill>
                <a:srgbClr val="00B050"/>
              </a:solidFill>
              <a:effectLst>
                <a:outerShdw dist="25400" sx="103000" sy="103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928802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  50,000 </a:t>
            </a:r>
            <a:r>
              <a:rPr lang="cs-CZ" sz="2800" dirty="0" err="1" smtClean="0"/>
              <a:t>years</a:t>
            </a:r>
            <a:r>
              <a:rPr lang="cs-CZ" sz="2800" dirty="0" smtClean="0"/>
              <a:t> ago – </a:t>
            </a:r>
            <a:r>
              <a:rPr lang="cs-CZ" sz="2800" dirty="0" err="1" smtClean="0"/>
              <a:t>first</a:t>
            </a:r>
            <a:r>
              <a:rPr lang="cs-CZ" sz="2800" dirty="0" smtClean="0"/>
              <a:t> </a:t>
            </a:r>
            <a:r>
              <a:rPr lang="cs-CZ" sz="2800" dirty="0" err="1" smtClean="0"/>
              <a:t>Aborigines</a:t>
            </a:r>
            <a:r>
              <a:rPr lang="cs-CZ" sz="2800" dirty="0" smtClean="0"/>
              <a:t> </a:t>
            </a:r>
            <a:r>
              <a:rPr lang="cs-CZ" sz="2800" dirty="0" err="1" smtClean="0"/>
              <a:t>arrived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      </a:t>
            </a:r>
            <a:r>
              <a:rPr lang="cs-CZ" sz="2800" dirty="0" err="1" smtClean="0"/>
              <a:t>Indonesia</a:t>
            </a:r>
            <a:endParaRPr lang="cs-CZ" sz="2800" dirty="0" smtClean="0"/>
          </a:p>
          <a:p>
            <a:pPr>
              <a:buFont typeface="Wingdings" pitchFamily="2" charset="2"/>
              <a:buChar char="v"/>
            </a:pPr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  17th </a:t>
            </a:r>
            <a:r>
              <a:rPr lang="cs-CZ" sz="2800" dirty="0" err="1" smtClean="0"/>
              <a:t>century</a:t>
            </a:r>
            <a:r>
              <a:rPr lang="cs-CZ" sz="2800" dirty="0" smtClean="0"/>
              <a:t> – New </a:t>
            </a:r>
            <a:r>
              <a:rPr lang="cs-CZ" sz="2800" dirty="0" err="1" smtClean="0"/>
              <a:t>Holland</a:t>
            </a:r>
            <a:r>
              <a:rPr lang="cs-CZ" sz="2800" dirty="0" smtClean="0"/>
              <a:t> / </a:t>
            </a:r>
            <a:r>
              <a:rPr lang="cs-CZ" sz="2800" dirty="0" err="1" smtClean="0"/>
              <a:t>Dutch</a:t>
            </a:r>
            <a:r>
              <a:rPr lang="cs-CZ" sz="2800" dirty="0" smtClean="0"/>
              <a:t> </a:t>
            </a:r>
            <a:r>
              <a:rPr lang="cs-CZ" sz="2800" dirty="0" err="1" smtClean="0"/>
              <a:t>sailors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 </a:t>
            </a:r>
          </a:p>
          <a:p>
            <a:r>
              <a:rPr lang="cs-CZ" sz="2800" dirty="0" smtClean="0"/>
              <a:t>      </a:t>
            </a:r>
            <a:r>
              <a:rPr lang="cs-CZ" sz="2800" dirty="0" err="1" smtClean="0"/>
              <a:t>explorers</a:t>
            </a:r>
            <a:r>
              <a:rPr lang="cs-CZ" sz="2800" dirty="0" smtClean="0"/>
              <a:t> – </a:t>
            </a:r>
            <a:r>
              <a:rPr lang="cs-CZ" sz="2800" dirty="0" err="1" smtClean="0"/>
              <a:t>the</a:t>
            </a:r>
            <a:r>
              <a:rPr lang="cs-CZ" sz="2800" dirty="0" smtClean="0"/>
              <a:t>  </a:t>
            </a:r>
            <a:r>
              <a:rPr lang="cs-CZ" sz="2800" dirty="0" err="1" smtClean="0"/>
              <a:t>West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North</a:t>
            </a:r>
            <a:r>
              <a:rPr lang="cs-CZ" sz="2800" dirty="0" smtClean="0"/>
              <a:t> /</a:t>
            </a:r>
          </a:p>
          <a:p>
            <a:pPr>
              <a:buFont typeface="Wingdings" pitchFamily="2" charset="2"/>
              <a:buChar char="v"/>
            </a:pPr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  Abel  </a:t>
            </a:r>
            <a:r>
              <a:rPr lang="cs-CZ" sz="2800" dirty="0" err="1" smtClean="0"/>
              <a:t>Tasman</a:t>
            </a:r>
            <a:endParaRPr lang="cs-CZ" sz="2800" dirty="0" smtClean="0"/>
          </a:p>
          <a:p>
            <a:pPr>
              <a:buFont typeface="Wingdings" pitchFamily="2" charset="2"/>
              <a:buChar char="v"/>
            </a:pPr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  1770  -  </a:t>
            </a:r>
            <a:r>
              <a:rPr lang="cs-CZ" sz="2800" dirty="0" err="1" smtClean="0"/>
              <a:t>James</a:t>
            </a:r>
            <a:r>
              <a:rPr lang="cs-CZ" sz="2800" dirty="0" smtClean="0"/>
              <a:t>  </a:t>
            </a:r>
            <a:r>
              <a:rPr lang="cs-CZ" sz="2800" dirty="0" err="1" smtClean="0"/>
              <a:t>Cook</a:t>
            </a:r>
            <a:r>
              <a:rPr lang="cs-CZ" sz="2800" dirty="0" smtClean="0"/>
              <a:t>  </a:t>
            </a:r>
            <a:r>
              <a:rPr lang="cs-CZ" sz="2800" dirty="0" err="1" smtClean="0"/>
              <a:t>explored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mapped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      </a:t>
            </a:r>
            <a:r>
              <a:rPr lang="cs-CZ" sz="2800" dirty="0" err="1" smtClean="0"/>
              <a:t>eastern</a:t>
            </a:r>
            <a:r>
              <a:rPr lang="cs-CZ" sz="2800" dirty="0" smtClean="0"/>
              <a:t> </a:t>
            </a:r>
            <a:r>
              <a:rPr lang="cs-CZ" sz="2800" dirty="0" err="1" smtClean="0"/>
              <a:t>coast</a:t>
            </a:r>
            <a:r>
              <a:rPr lang="cs-CZ" sz="2800" dirty="0" smtClean="0"/>
              <a:t> / NSW /</a:t>
            </a:r>
          </a:p>
          <a:p>
            <a:pPr>
              <a:buFont typeface="Wingdings" pitchFamily="2" charset="2"/>
              <a:buChar char="v"/>
            </a:pPr>
            <a:endParaRPr lang="cs-CZ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480px-Captainjamescookportra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714776" cy="3929090"/>
          </a:xfrm>
          <a:prstGeom prst="plaque">
            <a:avLst/>
          </a:prstGeom>
        </p:spPr>
      </p:pic>
      <p:pic>
        <p:nvPicPr>
          <p:cNvPr id="4" name="Obrázek 3" descr="Endeavour_replica_in_Cooktown_harbo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124200"/>
            <a:ext cx="4718048" cy="3305196"/>
          </a:xfrm>
          <a:prstGeom prst="flowChartPunchedTape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720" y="4429132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James</a:t>
            </a:r>
            <a:r>
              <a:rPr lang="cs-CZ" sz="3600" b="1" dirty="0" smtClean="0">
                <a:solidFill>
                  <a:srgbClr val="FF0000"/>
                </a:solidFill>
              </a:rPr>
              <a:t>  </a:t>
            </a:r>
            <a:r>
              <a:rPr lang="cs-CZ" sz="3600" b="1" dirty="0" err="1" smtClean="0">
                <a:solidFill>
                  <a:srgbClr val="FF0000"/>
                </a:solidFill>
              </a:rPr>
              <a:t>Cook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sz="2800" b="1" dirty="0" err="1" smtClean="0">
                <a:solidFill>
                  <a:srgbClr val="0070C0"/>
                </a:solidFill>
              </a:rPr>
              <a:t>the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British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explorer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57686" y="1285860"/>
            <a:ext cx="428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Endavour</a:t>
            </a:r>
            <a:r>
              <a:rPr lang="cs-CZ" sz="3200" b="1" dirty="0" smtClean="0">
                <a:solidFill>
                  <a:srgbClr val="0070C0"/>
                </a:solidFill>
              </a:rPr>
              <a:t>  </a:t>
            </a:r>
            <a:r>
              <a:rPr lang="cs-CZ" sz="2800" b="1" dirty="0" err="1" smtClean="0">
                <a:solidFill>
                  <a:srgbClr val="0070C0"/>
                </a:solidFill>
              </a:rPr>
              <a:t>replica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anchored</a:t>
            </a:r>
            <a:r>
              <a:rPr lang="cs-CZ" sz="2800" b="1" dirty="0" smtClean="0">
                <a:solidFill>
                  <a:srgbClr val="0070C0"/>
                </a:solidFill>
              </a:rPr>
              <a:t> in </a:t>
            </a:r>
            <a:r>
              <a:rPr lang="cs-CZ" sz="2800" b="1" dirty="0" err="1" smtClean="0">
                <a:solidFill>
                  <a:srgbClr val="0070C0"/>
                </a:solidFill>
              </a:rPr>
              <a:t>Cooktown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harbour</a:t>
            </a:r>
            <a:r>
              <a:rPr lang="cs-CZ" sz="2800" b="1" dirty="0" smtClean="0">
                <a:solidFill>
                  <a:srgbClr val="0070C0"/>
                </a:solidFill>
              </a:rPr>
              <a:t> / QLD /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innerShdw blurRad="1778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00B050"/>
                </a:solidFill>
              </a:rPr>
              <a:t>Australia</a:t>
            </a:r>
            <a:r>
              <a:rPr lang="cs-CZ" sz="4000" b="1" dirty="0" smtClean="0">
                <a:solidFill>
                  <a:srgbClr val="00B050"/>
                </a:solidFill>
              </a:rPr>
              <a:t>  -  a </a:t>
            </a:r>
            <a:r>
              <a:rPr lang="cs-CZ" sz="4000" b="1" dirty="0" err="1" smtClean="0">
                <a:solidFill>
                  <a:srgbClr val="00B050"/>
                </a:solidFill>
              </a:rPr>
              <a:t>penal</a:t>
            </a:r>
            <a:r>
              <a:rPr lang="cs-CZ" sz="4000" b="1" dirty="0" smtClean="0">
                <a:solidFill>
                  <a:srgbClr val="00B050"/>
                </a:solidFill>
              </a:rPr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colony</a:t>
            </a:r>
            <a:endParaRPr lang="cs-CZ" sz="4000" b="1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071678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sz="2400" b="1" dirty="0" err="1" smtClean="0"/>
              <a:t>January</a:t>
            </a:r>
            <a:r>
              <a:rPr lang="cs-CZ" sz="2400" b="1" dirty="0" smtClean="0"/>
              <a:t> 1788 -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First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Fleet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landed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Botany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Bay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approx</a:t>
            </a:r>
            <a:r>
              <a:rPr lang="cs-CZ" sz="2400" b="1" dirty="0" smtClean="0"/>
              <a:t>. 750 </a:t>
            </a:r>
            <a:r>
              <a:rPr lang="cs-CZ" sz="2400" b="1" dirty="0" err="1" smtClean="0"/>
              <a:t>convicts</a:t>
            </a:r>
            <a:r>
              <a:rPr lang="cs-CZ" sz="2400" b="1" dirty="0" smtClean="0"/>
              <a:t>  + </a:t>
            </a:r>
            <a:r>
              <a:rPr lang="cs-CZ" sz="2400" b="1" dirty="0" err="1" smtClean="0"/>
              <a:t>soldiers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their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families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26th </a:t>
            </a:r>
            <a:r>
              <a:rPr lang="cs-CZ" sz="2400" b="1" dirty="0" err="1" smtClean="0"/>
              <a:t>January</a:t>
            </a:r>
            <a:r>
              <a:rPr lang="cs-CZ" sz="2400" b="1" dirty="0" smtClean="0"/>
              <a:t> 1788 - 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arrival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First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Fleet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at</a:t>
            </a:r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      Port Jackson / </a:t>
            </a:r>
            <a:r>
              <a:rPr lang="cs-CZ" sz="2400" b="1" dirty="0" err="1" smtClean="0"/>
              <a:t>now</a:t>
            </a:r>
            <a:r>
              <a:rPr lang="cs-CZ" sz="2400" b="1" dirty="0" smtClean="0"/>
              <a:t> part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Sydney /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first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British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colony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was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founded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1860s -   </a:t>
            </a:r>
            <a:r>
              <a:rPr lang="cs-CZ" sz="2400" b="1" dirty="0" err="1" smtClean="0"/>
              <a:t>transports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prisoners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stopped</a:t>
            </a:r>
            <a:endParaRPr lang="cs-CZ" sz="2400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00px-PortArthurPenitenti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57190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Obrázek 3" descr="800px-Wallabad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86124"/>
            <a:ext cx="393384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428596" y="4500570"/>
            <a:ext cx="38576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The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First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Fleet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Memorial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r>
              <a:rPr lang="cs-CZ" b="1" dirty="0" err="1" smtClean="0"/>
              <a:t>Convicts</a:t>
            </a:r>
            <a:r>
              <a:rPr lang="cs-CZ" b="1" dirty="0" smtClean="0"/>
              <a:t> are </a:t>
            </a:r>
            <a:r>
              <a:rPr lang="cs-CZ" b="1" dirty="0" err="1" smtClean="0"/>
              <a:t>named</a:t>
            </a:r>
            <a:r>
              <a:rPr lang="cs-CZ" b="1" dirty="0" smtClean="0"/>
              <a:t> on stone </a:t>
            </a:r>
            <a:r>
              <a:rPr lang="cs-CZ" b="1" dirty="0" err="1" smtClean="0"/>
              <a:t>tablets</a:t>
            </a:r>
            <a:endParaRPr lang="cs-CZ" b="1" dirty="0" smtClean="0"/>
          </a:p>
          <a:p>
            <a:r>
              <a:rPr lang="cs-CZ" b="1" dirty="0" err="1" smtClean="0"/>
              <a:t>along</a:t>
            </a:r>
            <a:r>
              <a:rPr lang="cs-CZ" b="1" dirty="0" smtClean="0"/>
              <a:t> </a:t>
            </a:r>
            <a:r>
              <a:rPr lang="cs-CZ" b="1" dirty="0" err="1" smtClean="0"/>
              <a:t>garden</a:t>
            </a:r>
            <a:r>
              <a:rPr lang="cs-CZ" b="1" dirty="0" smtClean="0"/>
              <a:t> </a:t>
            </a:r>
            <a:r>
              <a:rPr lang="cs-CZ" b="1" dirty="0" err="1" smtClean="0"/>
              <a:t>pathways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14810" y="92867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Port </a:t>
            </a:r>
            <a:r>
              <a:rPr lang="cs-CZ" sz="3200" b="1" dirty="0" err="1" smtClean="0">
                <a:solidFill>
                  <a:srgbClr val="FF0000"/>
                </a:solidFill>
              </a:rPr>
              <a:t>Arthur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29190" y="157161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 </a:t>
            </a:r>
            <a:r>
              <a:rPr lang="cs-CZ" b="1" dirty="0" err="1" smtClean="0"/>
              <a:t>penal</a:t>
            </a:r>
            <a:r>
              <a:rPr lang="cs-CZ" b="1" dirty="0" smtClean="0"/>
              <a:t> settlement / TAS /</a:t>
            </a:r>
            <a:endParaRPr lang="cs-CZ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The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Gold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Rush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207167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b="1" dirty="0" smtClean="0"/>
              <a:t>1851  -  </a:t>
            </a:r>
            <a:r>
              <a:rPr lang="cs-CZ" b="1" dirty="0" err="1" smtClean="0"/>
              <a:t>started</a:t>
            </a:r>
            <a:r>
              <a:rPr lang="cs-CZ" b="1" dirty="0" smtClean="0"/>
              <a:t> 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east</a:t>
            </a:r>
            <a:r>
              <a:rPr lang="cs-CZ" b="1" dirty="0" smtClean="0"/>
              <a:t> / NSW/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growth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population</a:t>
            </a:r>
            <a:r>
              <a:rPr lang="cs-CZ" b="1" dirty="0" smtClean="0"/>
              <a:t> / 400,000 in 1851 x  </a:t>
            </a:r>
            <a:r>
              <a:rPr lang="cs-CZ" b="1" dirty="0" err="1" smtClean="0"/>
              <a:t>over</a:t>
            </a:r>
            <a:r>
              <a:rPr lang="cs-CZ" b="1" dirty="0" smtClean="0"/>
              <a:t> 1 mil. in 1862</a:t>
            </a:r>
            <a:endParaRPr lang="cs-CZ" b="1" dirty="0"/>
          </a:p>
        </p:txBody>
      </p:sp>
      <p:pic>
        <p:nvPicPr>
          <p:cNvPr id="4" name="Obrázek 3" descr="An_Australian_Gold_Digg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71810"/>
            <a:ext cx="4786346" cy="336540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Why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did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the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population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grow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so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sharply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chemeClr val="accent1"/>
                </a:solidFill>
              </a:rPr>
              <a:t>?</a:t>
            </a:r>
            <a:endParaRPr lang="cs-CZ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10" y="2357430"/>
            <a:ext cx="8072494" cy="2123658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Those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who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didn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´t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find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enough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gold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to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pay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the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return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journey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had to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stay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 </a:t>
            </a:r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there</a:t>
            </a:r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.</a:t>
            </a:r>
            <a:endParaRPr lang="cs-CZ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64291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1st </a:t>
            </a:r>
            <a:r>
              <a:rPr lang="cs-CZ" sz="3600" b="1" dirty="0" err="1" smtClean="0">
                <a:solidFill>
                  <a:srgbClr val="00B050"/>
                </a:solidFill>
              </a:rPr>
              <a:t>January</a:t>
            </a:r>
            <a:r>
              <a:rPr lang="cs-CZ" sz="3600" b="1" dirty="0" smtClean="0">
                <a:solidFill>
                  <a:srgbClr val="00B050"/>
                </a:solidFill>
              </a:rPr>
              <a:t> 1901  -  </a:t>
            </a:r>
            <a:r>
              <a:rPr lang="cs-CZ" sz="3600" b="1" dirty="0" err="1" smtClean="0">
                <a:solidFill>
                  <a:srgbClr val="00B050"/>
                </a:solidFill>
              </a:rPr>
              <a:t>The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Commonwealth</a:t>
            </a:r>
            <a:r>
              <a:rPr lang="cs-CZ" sz="3600" b="1" dirty="0" smtClean="0">
                <a:solidFill>
                  <a:srgbClr val="00B050"/>
                </a:solidFill>
              </a:rPr>
              <a:t>  </a:t>
            </a:r>
          </a:p>
          <a:p>
            <a:r>
              <a:rPr lang="cs-CZ" sz="3600" b="1" dirty="0" smtClean="0">
                <a:solidFill>
                  <a:srgbClr val="00B050"/>
                </a:solidFill>
              </a:rPr>
              <a:t>                        </a:t>
            </a:r>
            <a:r>
              <a:rPr lang="cs-CZ" sz="3600" b="1" dirty="0" err="1" smtClean="0">
                <a:solidFill>
                  <a:srgbClr val="00B050"/>
                </a:solidFill>
              </a:rPr>
              <a:t>of</a:t>
            </a:r>
            <a:r>
              <a:rPr lang="cs-CZ" sz="3600" b="1" dirty="0" smtClean="0">
                <a:solidFill>
                  <a:srgbClr val="00B050"/>
                </a:solidFill>
              </a:rPr>
              <a:t>  </a:t>
            </a:r>
            <a:r>
              <a:rPr lang="cs-CZ" sz="3600" b="1" dirty="0" err="1" smtClean="0">
                <a:solidFill>
                  <a:srgbClr val="00B050"/>
                </a:solidFill>
              </a:rPr>
              <a:t>Australia</a:t>
            </a:r>
            <a:endParaRPr lang="cs-CZ" sz="3600" b="1" dirty="0">
              <a:solidFill>
                <a:srgbClr val="00B050"/>
              </a:solidFill>
            </a:endParaRPr>
          </a:p>
        </p:txBody>
      </p:sp>
      <p:pic>
        <p:nvPicPr>
          <p:cNvPr id="5" name="Obrázek 4" descr="Ausralia day celeb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357430"/>
            <a:ext cx="4930140" cy="31813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85852" y="585789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              </a:t>
            </a:r>
            <a:r>
              <a:rPr lang="cs-CZ" sz="2400" b="1" dirty="0" err="1" smtClean="0">
                <a:solidFill>
                  <a:srgbClr val="FF0000"/>
                </a:solidFill>
              </a:rPr>
              <a:t>Australia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Day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celebrated</a:t>
            </a:r>
            <a:r>
              <a:rPr lang="cs-CZ" sz="2400" b="1" dirty="0" smtClean="0">
                <a:solidFill>
                  <a:srgbClr val="FF0000"/>
                </a:solidFill>
              </a:rPr>
              <a:t> in Perth, WA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224</Words>
  <Application>Microsoft Office PowerPoint</Application>
  <PresentationFormat>Předvádění na obrazovce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Prezentace</vt:lpstr>
      <vt:lpstr>Prezentace aplikace PowerPoint</vt:lpstr>
      <vt:lpstr>The early history</vt:lpstr>
      <vt:lpstr>Prezentace aplikace PowerPoint</vt:lpstr>
      <vt:lpstr>Australia  -  a penal colony</vt:lpstr>
      <vt:lpstr>Prezentace aplikace PowerPoint</vt:lpstr>
      <vt:lpstr>The Gold Rush</vt:lpstr>
      <vt:lpstr>Why did the population grow so sharply ?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35</cp:revision>
  <dcterms:created xsi:type="dcterms:W3CDTF">2013-08-03T09:57:14Z</dcterms:created>
  <dcterms:modified xsi:type="dcterms:W3CDTF">2014-08-08T07:45:02Z</dcterms:modified>
</cp:coreProperties>
</file>