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indigenousaustralian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finityholidays.com.au/" TargetMode="External"/><Relationship Id="rId4" Type="http://schemas.openxmlformats.org/officeDocument/2006/relationships/hyperlink" Target="http://www.en.wikipedia.org/dreamti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794" cy="685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107154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3200" b="1" dirty="0" smtClean="0">
                <a:solidFill>
                  <a:srgbClr val="7030A0"/>
                </a:solidFill>
              </a:rPr>
              <a:t>: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428868"/>
            <a:ext cx="6520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dirty="0" smtClean="0">
                <a:hlinkClick r:id="rId3"/>
              </a:rPr>
              <a:t>www.en.wikipedia.org/indigenousaustralians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dirty="0" smtClean="0">
                <a:hlinkClick r:id="rId4"/>
              </a:rPr>
              <a:t>www.en.wikipedia.org/dreamtime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cs-CZ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</a:t>
            </a:r>
            <a:r>
              <a:rPr lang="cs-CZ" sz="40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</a:t>
            </a:r>
            <a:r>
              <a:rPr lang="cs-CZ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sz="40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know</a:t>
            </a:r>
            <a:r>
              <a:rPr lang="cs-CZ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sz="40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Aborigines</a:t>
            </a:r>
            <a:r>
              <a:rPr lang="cs-CZ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cs-CZ" sz="40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857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b="1" dirty="0" err="1" smtClean="0"/>
              <a:t>arrived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Indonesia</a:t>
            </a:r>
            <a:r>
              <a:rPr lang="cs-CZ" b="1" dirty="0" smtClean="0"/>
              <a:t> 50, 000 </a:t>
            </a:r>
            <a:r>
              <a:rPr lang="cs-CZ" b="1" dirty="0" err="1" smtClean="0"/>
              <a:t>years</a:t>
            </a:r>
            <a:r>
              <a:rPr lang="cs-CZ" b="1" dirty="0" smtClean="0"/>
              <a:t> ago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more </a:t>
            </a:r>
            <a:r>
              <a:rPr lang="cs-CZ" b="1" dirty="0" err="1" smtClean="0"/>
              <a:t>than</a:t>
            </a:r>
            <a:r>
              <a:rPr lang="cs-CZ" b="1" dirty="0" smtClean="0"/>
              <a:t> 500 </a:t>
            </a:r>
            <a:r>
              <a:rPr lang="cs-CZ" b="1" dirty="0" err="1" smtClean="0"/>
              <a:t>tribes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languages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they</a:t>
            </a:r>
            <a:r>
              <a:rPr lang="cs-CZ" b="1" dirty="0" smtClean="0"/>
              <a:t> </a:t>
            </a:r>
            <a:r>
              <a:rPr lang="cs-CZ" b="1" dirty="0" err="1" smtClean="0"/>
              <a:t>were</a:t>
            </a:r>
            <a:r>
              <a:rPr lang="cs-CZ" b="1" dirty="0" smtClean="0"/>
              <a:t> </a:t>
            </a:r>
            <a:r>
              <a:rPr lang="cs-CZ" b="1" dirty="0" err="1" smtClean="0"/>
              <a:t>nomads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no </a:t>
            </a:r>
            <a:r>
              <a:rPr lang="cs-CZ" b="1" dirty="0" err="1" smtClean="0"/>
              <a:t>written</a:t>
            </a:r>
            <a:r>
              <a:rPr lang="cs-CZ" b="1" dirty="0" smtClean="0"/>
              <a:t> </a:t>
            </a:r>
            <a:r>
              <a:rPr lang="cs-CZ" b="1" dirty="0" err="1" smtClean="0"/>
              <a:t>language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tools</a:t>
            </a:r>
            <a:r>
              <a:rPr lang="cs-CZ" b="1" dirty="0" smtClean="0"/>
              <a:t> </a:t>
            </a:r>
            <a:r>
              <a:rPr lang="cs-CZ" b="1" dirty="0" err="1" smtClean="0"/>
              <a:t>made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bones</a:t>
            </a:r>
            <a:r>
              <a:rPr lang="cs-CZ" b="1" dirty="0" smtClean="0"/>
              <a:t>, stone, </a:t>
            </a:r>
            <a:r>
              <a:rPr lang="cs-CZ" b="1" dirty="0" err="1" smtClean="0"/>
              <a:t>wood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men</a:t>
            </a:r>
            <a:r>
              <a:rPr lang="cs-CZ" b="1" dirty="0" smtClean="0"/>
              <a:t> </a:t>
            </a:r>
            <a:r>
              <a:rPr lang="cs-CZ" b="1" dirty="0" err="1" smtClean="0"/>
              <a:t>were</a:t>
            </a:r>
            <a:r>
              <a:rPr lang="cs-CZ" b="1" dirty="0" smtClean="0"/>
              <a:t> </a:t>
            </a:r>
            <a:r>
              <a:rPr lang="cs-CZ" b="1" dirty="0" err="1" smtClean="0"/>
              <a:t>hunters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women</a:t>
            </a:r>
            <a:r>
              <a:rPr lang="cs-CZ" b="1" dirty="0" smtClean="0"/>
              <a:t> </a:t>
            </a:r>
            <a:r>
              <a:rPr lang="cs-CZ" b="1" dirty="0" err="1" smtClean="0"/>
              <a:t>looked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plants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small</a:t>
            </a:r>
            <a:r>
              <a:rPr lang="cs-CZ" b="1" dirty="0" smtClean="0"/>
              <a:t> </a:t>
            </a:r>
            <a:r>
              <a:rPr lang="cs-CZ" b="1" dirty="0" err="1" smtClean="0"/>
              <a:t>animals</a:t>
            </a:r>
            <a:endParaRPr lang="cs-CZ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borigen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357718" cy="32861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ázek 3" descr="de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429000"/>
            <a:ext cx="4683120" cy="30225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cs-CZ" sz="66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Dreamtime</a:t>
            </a:r>
            <a:endParaRPr lang="cs-CZ" sz="6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A </a:t>
            </a:r>
            <a:r>
              <a:rPr lang="cs-CZ" sz="2800" b="1" dirty="0" err="1" smtClean="0"/>
              <a:t>sacred</a:t>
            </a:r>
            <a:r>
              <a:rPr lang="cs-CZ" sz="2800" b="1" dirty="0" smtClean="0"/>
              <a:t> period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Aborigines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earth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nature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people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was</a:t>
            </a:r>
            <a:r>
              <a:rPr lang="cs-CZ" sz="2800" b="1" dirty="0" smtClean="0"/>
              <a:t>  	</a:t>
            </a:r>
            <a:r>
              <a:rPr lang="cs-CZ" sz="2800" b="1" dirty="0" err="1" smtClean="0"/>
              <a:t>formed</a:t>
            </a:r>
            <a:r>
              <a:rPr lang="cs-CZ" sz="2800" b="1" dirty="0" smtClean="0"/>
              <a:t>  by </a:t>
            </a:r>
            <a:r>
              <a:rPr lang="cs-CZ" sz="2800" b="1" dirty="0" err="1" smtClean="0"/>
              <a:t>Aboriginal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gods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gods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turned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into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rocks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trees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stars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Stories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about</a:t>
            </a:r>
            <a:r>
              <a:rPr lang="cs-CZ" sz="2800" b="1" dirty="0" smtClean="0"/>
              <a:t> these </a:t>
            </a:r>
            <a:r>
              <a:rPr lang="cs-CZ" sz="2800" b="1" dirty="0" err="1" smtClean="0"/>
              <a:t>gods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Music, </a:t>
            </a:r>
            <a:r>
              <a:rPr lang="cs-CZ" sz="2800" b="1" dirty="0" err="1" smtClean="0"/>
              <a:t>dance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paintings</a:t>
            </a:r>
            <a:endParaRPr lang="cs-CZ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  <a:noFill/>
          <a:ln w="57150">
            <a:noFill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6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Places</a:t>
            </a:r>
            <a:r>
              <a:rPr lang="cs-CZ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associated</a:t>
            </a:r>
            <a:r>
              <a:rPr lang="cs-CZ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with</a:t>
            </a:r>
            <a:r>
              <a:rPr lang="cs-CZ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cs-CZ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Dreamtime</a:t>
            </a:r>
            <a:endParaRPr lang="cs-CZ" sz="3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Obrázek 2" descr="40828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3786214" cy="17145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ázek 3" descr="p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4071966" cy="24288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ázek 4" descr="Devils_Marb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429132"/>
            <a:ext cx="4064000" cy="22075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ovéPole 5"/>
          <p:cNvSpPr txBox="1"/>
          <p:nvPr/>
        </p:nvSpPr>
        <p:spPr>
          <a:xfrm>
            <a:off x="3143240" y="157161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 </a:t>
            </a:r>
            <a:r>
              <a:rPr lang="cs-CZ" sz="3200" b="1" dirty="0" err="1" smtClean="0">
                <a:solidFill>
                  <a:srgbClr val="FF0000"/>
                </a:solidFill>
              </a:rPr>
              <a:t>Uluru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4942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       </a:t>
            </a:r>
            <a:r>
              <a:rPr lang="cs-CZ" sz="2800" b="1" dirty="0" err="1" smtClean="0">
                <a:solidFill>
                  <a:srgbClr val="0070C0"/>
                </a:solidFill>
              </a:rPr>
              <a:t>The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Pinnacles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596" y="39290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        </a:t>
            </a:r>
            <a:r>
              <a:rPr lang="cs-CZ" sz="2400" b="1" dirty="0" err="1" smtClean="0">
                <a:solidFill>
                  <a:srgbClr val="00B050"/>
                </a:solidFill>
              </a:rPr>
              <a:t>Devil</a:t>
            </a:r>
            <a:r>
              <a:rPr lang="cs-CZ" sz="2400" b="1" dirty="0" smtClean="0">
                <a:solidFill>
                  <a:srgbClr val="00B050"/>
                </a:solidFill>
              </a:rPr>
              <a:t>´s  </a:t>
            </a:r>
            <a:r>
              <a:rPr lang="cs-CZ" sz="2400" b="1" dirty="0" err="1" smtClean="0">
                <a:solidFill>
                  <a:srgbClr val="00B050"/>
                </a:solidFill>
              </a:rPr>
              <a:t>Marbles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Can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answer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these </a:t>
            </a:r>
            <a:r>
              <a:rPr lang="cs-CZ" sz="36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cs-CZ" sz="36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928802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/>
              <a:t>  </a:t>
            </a:r>
            <a:r>
              <a:rPr lang="cs-CZ" sz="2800" b="1" dirty="0" err="1" smtClean="0"/>
              <a:t>Why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Ayers</a:t>
            </a:r>
            <a:r>
              <a:rPr lang="cs-CZ" sz="2800" b="1" dirty="0" smtClean="0"/>
              <a:t> Rock </a:t>
            </a:r>
            <a:r>
              <a:rPr lang="cs-CZ" sz="2800" b="1" dirty="0" err="1" smtClean="0"/>
              <a:t>connected</a:t>
            </a:r>
            <a:r>
              <a:rPr lang="cs-CZ" sz="2800" b="1" dirty="0" smtClean="0"/>
              <a:t>   </a:t>
            </a:r>
            <a:r>
              <a:rPr lang="cs-CZ" sz="2800" b="1" dirty="0" err="1" smtClean="0"/>
              <a:t>with</a:t>
            </a:r>
            <a:r>
              <a:rPr lang="cs-CZ" sz="2800" b="1" dirty="0" smtClean="0"/>
              <a:t> </a:t>
            </a:r>
          </a:p>
          <a:p>
            <a:r>
              <a:rPr lang="cs-CZ" sz="2800" b="1" dirty="0" smtClean="0"/>
              <a:t>    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Dreamtime</a:t>
            </a:r>
            <a:r>
              <a:rPr lang="cs-CZ" sz="2800" b="1" dirty="0" smtClean="0"/>
              <a:t>?</a:t>
            </a:r>
          </a:p>
          <a:p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How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were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Aboriginal</a:t>
            </a:r>
            <a:r>
              <a:rPr lang="cs-CZ" sz="2800" b="1" dirty="0" smtClean="0"/>
              <a:t>    </a:t>
            </a:r>
            <a:r>
              <a:rPr lang="cs-CZ" sz="2800" b="1" dirty="0" err="1" smtClean="0"/>
              <a:t>legends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kept</a:t>
            </a:r>
            <a:r>
              <a:rPr lang="cs-CZ" sz="2800" b="1" dirty="0" smtClean="0"/>
              <a:t> </a:t>
            </a:r>
          </a:p>
          <a:p>
            <a:r>
              <a:rPr lang="cs-CZ" sz="2800" b="1" dirty="0" smtClean="0"/>
              <a:t>     </a:t>
            </a:r>
            <a:r>
              <a:rPr lang="cs-CZ" sz="2800" b="1" dirty="0" err="1" smtClean="0"/>
              <a:t>alive</a:t>
            </a:r>
            <a:r>
              <a:rPr lang="cs-CZ" sz="2800" b="1" dirty="0" smtClean="0"/>
              <a:t>?</a:t>
            </a:r>
          </a:p>
          <a:p>
            <a:pP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Name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weapon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used</a:t>
            </a:r>
            <a:r>
              <a:rPr lang="cs-CZ" sz="2800" b="1" dirty="0" smtClean="0"/>
              <a:t> by </a:t>
            </a:r>
          </a:p>
          <a:p>
            <a:r>
              <a:rPr lang="cs-CZ" sz="2800" b="1" dirty="0" smtClean="0"/>
              <a:t>     </a:t>
            </a:r>
            <a:r>
              <a:rPr lang="cs-CZ" sz="2800" b="1" dirty="0" err="1" smtClean="0"/>
              <a:t>Aborigines</a:t>
            </a:r>
            <a:r>
              <a:rPr lang="cs-CZ" sz="2800" b="1" dirty="0" smtClean="0"/>
              <a:t>.</a:t>
            </a:r>
          </a:p>
          <a:p>
            <a:endParaRPr lang="cs-CZ" sz="28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</a:t>
            </a:r>
            <a:r>
              <a:rPr lang="cs-CZ" sz="5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sz="54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correct</a:t>
            </a:r>
            <a:r>
              <a:rPr lang="cs-CZ" sz="5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sz="5400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cs-CZ" sz="54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643050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sz="2400" b="1" dirty="0" err="1" smtClean="0"/>
              <a:t>There</a:t>
            </a:r>
            <a:r>
              <a:rPr lang="cs-CZ" sz="2400" b="1" dirty="0" smtClean="0"/>
              <a:t> are  rock </a:t>
            </a:r>
            <a:r>
              <a:rPr lang="cs-CZ" sz="2400" b="1" dirty="0" err="1" smtClean="0"/>
              <a:t>paintings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caves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    </a:t>
            </a:r>
            <a:r>
              <a:rPr lang="cs-CZ" sz="2400" b="1" dirty="0" err="1" smtClean="0"/>
              <a:t>inside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rock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By </a:t>
            </a:r>
            <a:r>
              <a:rPr lang="cs-CZ" sz="2400" b="1" dirty="0" err="1" smtClean="0"/>
              <a:t>storytelling</a:t>
            </a:r>
            <a:r>
              <a:rPr lang="cs-CZ" sz="2400" b="1" dirty="0" smtClean="0"/>
              <a:t> , </a:t>
            </a:r>
            <a:r>
              <a:rPr lang="cs-CZ" sz="2400" b="1" dirty="0" err="1" smtClean="0"/>
              <a:t>songs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dances</a:t>
            </a:r>
            <a:r>
              <a:rPr lang="cs-CZ" sz="24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A </a:t>
            </a:r>
            <a:r>
              <a:rPr lang="cs-CZ" sz="2400" b="1" dirty="0" err="1" smtClean="0"/>
              <a:t>boomerang</a:t>
            </a:r>
            <a:endParaRPr lang="cs-CZ" sz="2400" b="1" dirty="0"/>
          </a:p>
        </p:txBody>
      </p:sp>
      <p:pic>
        <p:nvPicPr>
          <p:cNvPr id="5" name="Obrázek 4" descr="Boomerang_FFIII_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14752"/>
            <a:ext cx="2857520" cy="223243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cs-CZ" sz="5400" b="1" cap="non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Aborigines</a:t>
            </a:r>
            <a:r>
              <a:rPr lang="cs-CZ" sz="5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cs-CZ" sz="5400" b="1" cap="non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nowadays</a:t>
            </a:r>
            <a:endParaRPr lang="cs-CZ" sz="54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2285992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traditional</a:t>
            </a:r>
            <a:r>
              <a:rPr lang="cs-CZ" b="1" dirty="0" smtClean="0"/>
              <a:t> </a:t>
            </a:r>
            <a:r>
              <a:rPr lang="cs-CZ" b="1" dirty="0" err="1" smtClean="0"/>
              <a:t>lifestyle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their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</a:t>
            </a:r>
            <a:r>
              <a:rPr lang="cs-CZ" b="1" dirty="0" err="1" smtClean="0"/>
              <a:t>declined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2% 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 </a:t>
            </a:r>
            <a:r>
              <a:rPr lang="cs-CZ" b="1" dirty="0" err="1" smtClean="0"/>
              <a:t>total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/ 500, 000 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poverty</a:t>
            </a:r>
            <a:r>
              <a:rPr lang="cs-CZ" b="1" dirty="0" smtClean="0"/>
              <a:t>, </a:t>
            </a:r>
            <a:r>
              <a:rPr lang="cs-CZ" b="1" dirty="0" err="1" smtClean="0"/>
              <a:t>alcohol</a:t>
            </a:r>
            <a:r>
              <a:rPr lang="cs-CZ" b="1" dirty="0" smtClean="0"/>
              <a:t>, </a:t>
            </a:r>
            <a:r>
              <a:rPr lang="cs-CZ" b="1" dirty="0" err="1" smtClean="0"/>
              <a:t>disease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lower</a:t>
            </a:r>
            <a:r>
              <a:rPr lang="cs-CZ" b="1" dirty="0" smtClean="0"/>
              <a:t> </a:t>
            </a:r>
            <a:r>
              <a:rPr lang="cs-CZ" b="1" dirty="0" err="1" smtClean="0"/>
              <a:t>levels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education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life</a:t>
            </a:r>
            <a:r>
              <a:rPr lang="cs-CZ" b="1" dirty="0" smtClean="0"/>
              <a:t> </a:t>
            </a:r>
            <a:r>
              <a:rPr lang="cs-CZ" b="1" dirty="0" err="1" smtClean="0"/>
              <a:t>expectancy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their</a:t>
            </a:r>
            <a:r>
              <a:rPr lang="cs-CZ" b="1" dirty="0" smtClean="0"/>
              <a:t> </a:t>
            </a:r>
            <a:r>
              <a:rPr lang="cs-CZ" b="1" dirty="0" err="1" smtClean="0"/>
              <a:t>art</a:t>
            </a:r>
            <a:r>
              <a:rPr lang="cs-CZ" b="1" dirty="0" smtClean="0"/>
              <a:t>, musical </a:t>
            </a:r>
            <a:r>
              <a:rPr lang="cs-CZ" b="1" dirty="0" err="1" smtClean="0"/>
              <a:t>instruments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artefacts</a:t>
            </a:r>
            <a:r>
              <a:rPr lang="cs-CZ" b="1" dirty="0" smtClean="0"/>
              <a:t> in </a:t>
            </a:r>
            <a:r>
              <a:rPr lang="cs-CZ" b="1" dirty="0" err="1" smtClean="0"/>
              <a:t>museums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successful</a:t>
            </a:r>
            <a:r>
              <a:rPr lang="cs-CZ" b="1" dirty="0" smtClean="0"/>
              <a:t> </a:t>
            </a:r>
            <a:r>
              <a:rPr lang="cs-CZ" b="1" dirty="0" err="1" smtClean="0"/>
              <a:t>sportswomen</a:t>
            </a:r>
            <a:endParaRPr lang="cs-CZ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vone goolag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357298"/>
            <a:ext cx="3429024" cy="5286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Obrázek 3" descr="freeman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3500462" cy="4857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ovéPole 4"/>
          <p:cNvSpPr txBox="1"/>
          <p:nvPr/>
        </p:nvSpPr>
        <p:spPr>
          <a:xfrm>
            <a:off x="428596" y="578645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Cathy</a:t>
            </a:r>
            <a:r>
              <a:rPr lang="cs-CZ" sz="2000" b="1" dirty="0" smtClean="0">
                <a:solidFill>
                  <a:srgbClr val="00B050"/>
                </a:solidFill>
              </a:rPr>
              <a:t>  </a:t>
            </a:r>
            <a:r>
              <a:rPr lang="cs-CZ" sz="2000" b="1" dirty="0" err="1" smtClean="0">
                <a:solidFill>
                  <a:srgbClr val="00B050"/>
                </a:solidFill>
              </a:rPr>
              <a:t>Freeman</a:t>
            </a:r>
            <a:r>
              <a:rPr lang="cs-CZ" sz="2000" b="1" dirty="0" smtClean="0">
                <a:solidFill>
                  <a:srgbClr val="00B050"/>
                </a:solidFill>
              </a:rPr>
              <a:t> – a </a:t>
            </a:r>
            <a:r>
              <a:rPr lang="cs-CZ" sz="2000" b="1" dirty="0" err="1" smtClean="0">
                <a:solidFill>
                  <a:srgbClr val="00B050"/>
                </a:solidFill>
              </a:rPr>
              <a:t>runner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628" y="42860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Evonne</a:t>
            </a:r>
            <a:r>
              <a:rPr lang="cs-CZ" b="1" dirty="0" smtClean="0">
                <a:solidFill>
                  <a:srgbClr val="0070C0"/>
                </a:solidFill>
              </a:rPr>
              <a:t>  </a:t>
            </a:r>
            <a:r>
              <a:rPr lang="cs-CZ" b="1" dirty="0" err="1" smtClean="0">
                <a:solidFill>
                  <a:srgbClr val="0070C0"/>
                </a:solidFill>
              </a:rPr>
              <a:t>Goolagong</a:t>
            </a:r>
            <a:r>
              <a:rPr lang="cs-CZ" b="1" dirty="0" smtClean="0">
                <a:solidFill>
                  <a:srgbClr val="0070C0"/>
                </a:solidFill>
              </a:rPr>
              <a:t> – a </a:t>
            </a:r>
            <a:r>
              <a:rPr lang="cs-CZ" b="1" dirty="0" err="1" smtClean="0">
                <a:solidFill>
                  <a:srgbClr val="0070C0"/>
                </a:solidFill>
              </a:rPr>
              <a:t>tennis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player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211</Words>
  <Application>Microsoft Office PowerPoint</Application>
  <PresentationFormat>Předvádění na obrazovce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Arkýř</vt:lpstr>
      <vt:lpstr>Prezentace</vt:lpstr>
      <vt:lpstr>Prezentace aplikace PowerPoint</vt:lpstr>
      <vt:lpstr>Do you know Aborigines?</vt:lpstr>
      <vt:lpstr>Prezentace aplikace PowerPoint</vt:lpstr>
      <vt:lpstr>Dreamtime</vt:lpstr>
      <vt:lpstr>Places associated with the Dreamtime</vt:lpstr>
      <vt:lpstr>Can you answer these questions?</vt:lpstr>
      <vt:lpstr>The correct answers</vt:lpstr>
      <vt:lpstr>Aborigines nowadays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35</cp:revision>
  <dcterms:created xsi:type="dcterms:W3CDTF">2013-08-03T09:57:14Z</dcterms:created>
  <dcterms:modified xsi:type="dcterms:W3CDTF">2014-08-08T07:47:47Z</dcterms:modified>
</cp:coreProperties>
</file>