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4B69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CD97-120C-47CB-9A6E-40B41E7554CA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2A2B-F51D-4F49-B45B-D1A68BE40C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australia/languages" TargetMode="External"/><Relationship Id="rId2" Type="http://schemas.openxmlformats.org/officeDocument/2006/relationships/hyperlink" Target="http://www.en.wikipedia.org/populationofaustrali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.wikipedia.org/australianenglis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8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"/>
                        <a:ext cx="9144000" cy="685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8596" y="1142984"/>
            <a:ext cx="3786214" cy="830997"/>
          </a:xfrm>
          <a:prstGeom prst="rect">
            <a:avLst/>
          </a:prstGeom>
          <a:noFill/>
          <a:effectLst>
            <a:outerShdw blurRad="63500" dist="1358900" dir="6900000" sx="22000" sy="22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800" b="1" dirty="0" err="1" smtClean="0">
                <a:solidFill>
                  <a:schemeClr val="bg1"/>
                </a:solidFill>
              </a:rPr>
              <a:t>Resources</a:t>
            </a:r>
            <a:r>
              <a:rPr lang="cs-CZ" sz="4800" b="1" dirty="0" smtClean="0">
                <a:solidFill>
                  <a:schemeClr val="bg1"/>
                </a:solidFill>
              </a:rPr>
              <a:t> :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2285992"/>
            <a:ext cx="6016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www.en.wikipedia.org/populationofaustralia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www.en.wikipedia.org/australia/languages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www.en.wikipedia.org/australianenglish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cs-CZ" sz="6000" b="1" dirty="0" err="1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Population</a:t>
            </a:r>
            <a:r>
              <a:rPr lang="cs-CZ" sz="6000" b="1" dirty="0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 -  basic </a:t>
            </a:r>
            <a:r>
              <a:rPr lang="cs-CZ" sz="6000" b="1" dirty="0" err="1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</a:rPr>
              <a:t>facts</a:t>
            </a:r>
            <a:endParaRPr lang="cs-CZ" sz="6000" b="1" dirty="0"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00024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  25 </a:t>
            </a:r>
            <a:r>
              <a:rPr lang="cs-CZ" b="1" dirty="0" err="1" smtClean="0"/>
              <a:t>million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80 %  -   </a:t>
            </a:r>
            <a:r>
              <a:rPr lang="cs-CZ" b="1" dirty="0" err="1" smtClean="0"/>
              <a:t>European</a:t>
            </a:r>
            <a:r>
              <a:rPr lang="cs-CZ" b="1" dirty="0" smtClean="0"/>
              <a:t> </a:t>
            </a:r>
            <a:r>
              <a:rPr lang="cs-CZ" b="1" dirty="0" err="1" smtClean="0"/>
              <a:t>ancestors</a:t>
            </a:r>
            <a:endParaRPr lang="cs-CZ" b="1" dirty="0" smtClean="0"/>
          </a:p>
          <a:p>
            <a:r>
              <a:rPr lang="cs-CZ" b="1" dirty="0" smtClean="0"/>
              <a:t>                         ¾  </a:t>
            </a:r>
            <a:r>
              <a:rPr lang="cs-CZ" b="1" dirty="0" err="1" smtClean="0"/>
              <a:t>British</a:t>
            </a:r>
            <a:endParaRPr lang="cs-CZ" b="1" dirty="0" smtClean="0"/>
          </a:p>
          <a:p>
            <a:r>
              <a:rPr lang="cs-CZ" b="1" dirty="0" smtClean="0"/>
              <a:t>                         </a:t>
            </a:r>
            <a:r>
              <a:rPr lang="cs-CZ" b="1" dirty="0" err="1" smtClean="0"/>
              <a:t>Italian</a:t>
            </a:r>
            <a:r>
              <a:rPr lang="cs-CZ" b="1" dirty="0" smtClean="0"/>
              <a:t>, </a:t>
            </a:r>
            <a:r>
              <a:rPr lang="cs-CZ" b="1" dirty="0" err="1" smtClean="0"/>
              <a:t>Greek</a:t>
            </a:r>
            <a:r>
              <a:rPr lang="cs-CZ" b="1" dirty="0" smtClean="0"/>
              <a:t>, </a:t>
            </a:r>
            <a:r>
              <a:rPr lang="cs-CZ" b="1" dirty="0" err="1" smtClean="0"/>
              <a:t>German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15 %  -   </a:t>
            </a:r>
            <a:r>
              <a:rPr lang="cs-CZ" b="1" dirty="0" err="1" smtClean="0"/>
              <a:t>Asia</a:t>
            </a:r>
            <a:r>
              <a:rPr lang="cs-CZ" b="1" dirty="0" smtClean="0"/>
              <a:t> / </a:t>
            </a:r>
            <a:r>
              <a:rPr lang="cs-CZ" b="1" dirty="0" err="1" smtClean="0"/>
              <a:t>Chinese</a:t>
            </a:r>
            <a:r>
              <a:rPr lang="cs-CZ" b="1" dirty="0" smtClean="0"/>
              <a:t>, Indian, </a:t>
            </a:r>
            <a:r>
              <a:rPr lang="cs-CZ" b="1" dirty="0" err="1" smtClean="0"/>
              <a:t>Vietnamese</a:t>
            </a:r>
            <a:r>
              <a:rPr lang="cs-CZ" b="1" dirty="0" smtClean="0"/>
              <a:t>, </a:t>
            </a:r>
            <a:r>
              <a:rPr lang="cs-CZ" b="1" dirty="0" err="1" smtClean="0"/>
              <a:t>Philippino</a:t>
            </a:r>
            <a:r>
              <a:rPr lang="cs-CZ" b="1" dirty="0" smtClean="0"/>
              <a:t> … /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2,5 % -   </a:t>
            </a:r>
            <a:r>
              <a:rPr lang="cs-CZ" b="1" dirty="0" err="1" smtClean="0"/>
              <a:t>Aborigines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2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every</a:t>
            </a:r>
            <a:r>
              <a:rPr lang="cs-CZ" b="1" dirty="0" smtClean="0"/>
              <a:t> 7 </a:t>
            </a:r>
            <a:r>
              <a:rPr lang="cs-CZ" b="1" dirty="0" err="1" smtClean="0"/>
              <a:t>Australians</a:t>
            </a:r>
            <a:r>
              <a:rPr lang="cs-CZ" b="1" dirty="0" smtClean="0"/>
              <a:t>  -  </a:t>
            </a:r>
            <a:r>
              <a:rPr lang="cs-CZ" b="1" dirty="0" err="1" smtClean="0"/>
              <a:t>born</a:t>
            </a:r>
            <a:r>
              <a:rPr lang="cs-CZ" b="1" dirty="0" smtClean="0"/>
              <a:t> in </a:t>
            </a:r>
            <a:r>
              <a:rPr lang="cs-CZ" b="1" dirty="0" err="1" smtClean="0"/>
              <a:t>another</a:t>
            </a:r>
            <a:r>
              <a:rPr lang="cs-CZ" b="1" dirty="0" smtClean="0"/>
              <a:t> country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</a:t>
            </a:r>
            <a:r>
              <a:rPr lang="cs-CZ" b="1" dirty="0" err="1" smtClean="0"/>
              <a:t>low</a:t>
            </a:r>
            <a:r>
              <a:rPr lang="cs-CZ" b="1" dirty="0" smtClean="0"/>
              <a:t> </a:t>
            </a:r>
            <a:r>
              <a:rPr lang="cs-CZ" b="1" dirty="0" err="1" smtClean="0"/>
              <a:t>density</a:t>
            </a:r>
            <a:r>
              <a:rPr lang="cs-CZ" b="1" dirty="0" smtClean="0"/>
              <a:t>  -  3 </a:t>
            </a:r>
            <a:r>
              <a:rPr lang="cs-CZ" b="1" dirty="0" err="1" smtClean="0"/>
              <a:t>inhabitants</a:t>
            </a:r>
            <a:r>
              <a:rPr lang="cs-CZ" b="1" dirty="0" smtClean="0"/>
              <a:t> / </a:t>
            </a:r>
            <a:r>
              <a:rPr lang="cs-CZ" b="1" dirty="0" err="1" smtClean="0"/>
              <a:t>sq</a:t>
            </a:r>
            <a:r>
              <a:rPr lang="cs-CZ" b="1" dirty="0" smtClean="0"/>
              <a:t> km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¾ 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 - in </a:t>
            </a:r>
            <a:r>
              <a:rPr lang="cs-CZ" b="1" dirty="0" err="1" smtClean="0"/>
              <a:t>cities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coastal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populated</a:t>
            </a:r>
            <a:r>
              <a:rPr lang="cs-CZ" b="1" dirty="0" smtClean="0"/>
              <a:t>  </a:t>
            </a:r>
            <a:r>
              <a:rPr lang="cs-CZ" b="1" dirty="0" err="1" smtClean="0"/>
              <a:t>states</a:t>
            </a:r>
            <a:r>
              <a:rPr lang="cs-CZ" b="1" dirty="0" smtClean="0"/>
              <a:t>  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cities</a:t>
            </a:r>
            <a:r>
              <a:rPr lang="cs-CZ" b="1" dirty="0" smtClean="0"/>
              <a:t>:</a:t>
            </a:r>
          </a:p>
          <a:p>
            <a:r>
              <a:rPr lang="cs-CZ" b="1" dirty="0" smtClean="0"/>
              <a:t>                       NSW  -  7million 	                 Sydney – 4,6 </a:t>
            </a:r>
            <a:r>
              <a:rPr lang="cs-CZ" b="1" dirty="0" err="1" smtClean="0"/>
              <a:t>million</a:t>
            </a:r>
            <a:endParaRPr lang="cs-CZ" b="1" dirty="0" smtClean="0"/>
          </a:p>
          <a:p>
            <a:r>
              <a:rPr lang="cs-CZ" b="1" dirty="0" smtClean="0"/>
              <a:t>                       VIC    -   6 </a:t>
            </a:r>
            <a:r>
              <a:rPr lang="cs-CZ" b="1" dirty="0" err="1" smtClean="0"/>
              <a:t>million</a:t>
            </a:r>
            <a:r>
              <a:rPr lang="cs-CZ" b="1" dirty="0" smtClean="0"/>
              <a:t>	                 Melbourne – 4,2 </a:t>
            </a:r>
            <a:r>
              <a:rPr lang="cs-CZ" b="1" dirty="0" err="1" smtClean="0"/>
              <a:t>million</a:t>
            </a:r>
            <a:endParaRPr lang="cs-CZ" b="1" dirty="0" smtClean="0"/>
          </a:p>
          <a:p>
            <a:r>
              <a:rPr lang="cs-CZ" b="1" dirty="0" smtClean="0"/>
              <a:t>                       QLD   -   5 </a:t>
            </a:r>
            <a:r>
              <a:rPr lang="cs-CZ" b="1" dirty="0" err="1" smtClean="0"/>
              <a:t>million</a:t>
            </a:r>
            <a:r>
              <a:rPr lang="cs-CZ" b="1" dirty="0" smtClean="0"/>
              <a:t>	                 Brisbane – 2,1 </a:t>
            </a:r>
            <a:r>
              <a:rPr lang="cs-CZ" b="1" dirty="0" err="1" smtClean="0"/>
              <a:t>million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outback</a:t>
            </a:r>
            <a:r>
              <a:rPr lang="cs-CZ" b="1" dirty="0" smtClean="0"/>
              <a:t>  - </a:t>
            </a:r>
            <a:r>
              <a:rPr lang="cs-CZ" b="1" dirty="0" err="1" smtClean="0"/>
              <a:t>large</a:t>
            </a:r>
            <a:r>
              <a:rPr lang="cs-CZ" b="1" dirty="0" smtClean="0"/>
              <a:t> </a:t>
            </a:r>
            <a:r>
              <a:rPr lang="cs-CZ" b="1" dirty="0" err="1" smtClean="0"/>
              <a:t>uninhabited</a:t>
            </a:r>
            <a:r>
              <a:rPr lang="cs-CZ" b="1" dirty="0" smtClean="0"/>
              <a:t> </a:t>
            </a:r>
            <a:r>
              <a:rPr lang="cs-CZ" b="1" dirty="0" err="1" smtClean="0"/>
              <a:t>areas</a:t>
            </a:r>
            <a:endParaRPr lang="cs-CZ" b="1" dirty="0" smtClean="0"/>
          </a:p>
          <a:p>
            <a:endParaRPr lang="cs-CZ" b="1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yd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357430"/>
            <a:ext cx="3979018" cy="2497409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5" name="Obrázek 4" descr="melbourn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214842" cy="2470175"/>
          </a:xfrm>
          <a:prstGeom prst="rect">
            <a:avLst/>
          </a:prstGeom>
          <a:effectLst>
            <a:innerShdw blurRad="63500" dist="50800" dir="2700000">
              <a:prstClr val="black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6" name="Obrázek 5" descr="Brisbane_May_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421484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28596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Melbourne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00728" y="250030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 Sydney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371475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Brisbane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noFill/>
          <a:ln w="76200"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Languages</a:t>
            </a:r>
            <a:endParaRPr lang="cs-CZ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357430"/>
            <a:ext cx="78581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Australian</a:t>
            </a:r>
            <a:r>
              <a:rPr lang="cs-CZ" b="1" dirty="0" smtClean="0"/>
              <a:t> </a:t>
            </a:r>
            <a:r>
              <a:rPr lang="cs-CZ" b="1" dirty="0" err="1" smtClean="0"/>
              <a:t>English</a:t>
            </a:r>
            <a:r>
              <a:rPr lang="cs-CZ" b="1" dirty="0" smtClean="0"/>
              <a:t> – 80 %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languages</a:t>
            </a:r>
            <a:r>
              <a:rPr lang="cs-CZ" b="1" dirty="0" smtClean="0"/>
              <a:t>  -  20 </a:t>
            </a:r>
            <a:r>
              <a:rPr lang="cs-CZ" b="1" dirty="0" err="1" smtClean="0"/>
              <a:t>languages</a:t>
            </a:r>
            <a:r>
              <a:rPr lang="cs-CZ" b="1" dirty="0" smtClean="0"/>
              <a:t> in use</a:t>
            </a:r>
          </a:p>
          <a:p>
            <a:r>
              <a:rPr lang="cs-CZ" b="1" dirty="0" smtClean="0"/>
              <a:t>                                                fauna,flora , </a:t>
            </a:r>
            <a:r>
              <a:rPr lang="cs-CZ" b="1" dirty="0" err="1" smtClean="0"/>
              <a:t>nature</a:t>
            </a:r>
            <a:r>
              <a:rPr lang="cs-CZ" b="1" dirty="0" smtClean="0"/>
              <a:t> </a:t>
            </a:r>
            <a:r>
              <a:rPr lang="cs-CZ" b="1" dirty="0" err="1" smtClean="0"/>
              <a:t>words</a:t>
            </a:r>
            <a:r>
              <a:rPr lang="cs-CZ" b="1" dirty="0" smtClean="0"/>
              <a:t>/ koala, dingo, </a:t>
            </a:r>
            <a:r>
              <a:rPr lang="cs-CZ" b="1" dirty="0" err="1" smtClean="0"/>
              <a:t>billabong</a:t>
            </a:r>
            <a:r>
              <a:rPr lang="cs-CZ" b="1" dirty="0" smtClean="0"/>
              <a:t>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languages</a:t>
            </a:r>
            <a:r>
              <a:rPr lang="cs-CZ" b="1" dirty="0" smtClean="0"/>
              <a:t>: Indian, </a:t>
            </a:r>
            <a:r>
              <a:rPr lang="cs-CZ" b="1" dirty="0" err="1" smtClean="0"/>
              <a:t>Chinese</a:t>
            </a:r>
            <a:r>
              <a:rPr lang="cs-CZ" b="1" dirty="0" smtClean="0"/>
              <a:t>, </a:t>
            </a:r>
            <a:r>
              <a:rPr lang="cs-CZ" b="1" dirty="0" err="1" smtClean="0"/>
              <a:t>Vietnamese</a:t>
            </a:r>
            <a:r>
              <a:rPr lang="cs-CZ" b="1" dirty="0" smtClean="0"/>
              <a:t>, </a:t>
            </a:r>
            <a:r>
              <a:rPr lang="cs-CZ" b="1" dirty="0" err="1" smtClean="0"/>
              <a:t>Italian</a:t>
            </a:r>
            <a:r>
              <a:rPr lang="cs-CZ" b="1" dirty="0" smtClean="0"/>
              <a:t>, </a:t>
            </a:r>
            <a:r>
              <a:rPr lang="cs-CZ" b="1" dirty="0" err="1" smtClean="0"/>
              <a:t>Greek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know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1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million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Australians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speak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little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no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English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at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all</a:t>
            </a:r>
            <a:r>
              <a:rPr lang="cs-C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2">
                <a:lumMod val="20000"/>
                <a:lumOff val="80000"/>
                <a:alpha val="3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Can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match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Australian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words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and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expressions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to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their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British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E. </a:t>
            </a:r>
            <a:r>
              <a:rPr lang="cs-CZ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synonyms</a:t>
            </a:r>
            <a:r>
              <a:rPr lang="cs-CZ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?</a:t>
            </a:r>
            <a:endParaRPr lang="cs-CZ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2143116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joey</a:t>
            </a:r>
            <a:r>
              <a:rPr lang="cs-CZ" b="1" dirty="0" smtClean="0"/>
              <a:t>				a)  </a:t>
            </a:r>
            <a:r>
              <a:rPr lang="cs-CZ" b="1" dirty="0" err="1" smtClean="0"/>
              <a:t>friend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tucker</a:t>
            </a:r>
            <a:r>
              <a:rPr lang="cs-CZ" b="1" dirty="0" smtClean="0"/>
              <a:t>			b)  a </a:t>
            </a:r>
            <a:r>
              <a:rPr lang="cs-CZ" b="1" dirty="0" err="1" smtClean="0"/>
              <a:t>long</a:t>
            </a:r>
            <a:r>
              <a:rPr lang="cs-CZ" b="1" dirty="0" smtClean="0"/>
              <a:t> </a:t>
            </a:r>
            <a:r>
              <a:rPr lang="cs-CZ" b="1" dirty="0" err="1" smtClean="0"/>
              <a:t>time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bucks</a:t>
            </a:r>
            <a:r>
              <a:rPr lang="cs-CZ" b="1" dirty="0" smtClean="0"/>
              <a:t>			c)   </a:t>
            </a:r>
            <a:r>
              <a:rPr lang="cs-CZ" b="1" dirty="0" err="1" smtClean="0"/>
              <a:t>badly</a:t>
            </a:r>
            <a:r>
              <a:rPr lang="cs-CZ" b="1" dirty="0" smtClean="0"/>
              <a:t> </a:t>
            </a:r>
            <a:r>
              <a:rPr lang="cs-CZ" b="1" dirty="0" err="1" smtClean="0"/>
              <a:t>paid</a:t>
            </a:r>
            <a:r>
              <a:rPr lang="cs-CZ" b="1" dirty="0" smtClean="0"/>
              <a:t> </a:t>
            </a:r>
            <a:r>
              <a:rPr lang="cs-CZ" b="1" dirty="0" err="1" smtClean="0"/>
              <a:t>job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billabong</a:t>
            </a:r>
            <a:r>
              <a:rPr lang="cs-CZ" b="1" dirty="0" smtClean="0"/>
              <a:t>			d)  </a:t>
            </a:r>
            <a:r>
              <a:rPr lang="cs-CZ" b="1" dirty="0" err="1" smtClean="0"/>
              <a:t>food</a:t>
            </a:r>
            <a:r>
              <a:rPr lang="cs-CZ" b="1" dirty="0" smtClean="0"/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dunny</a:t>
            </a:r>
            <a:r>
              <a:rPr lang="cs-CZ" b="1" dirty="0" smtClean="0"/>
              <a:t>			e)  </a:t>
            </a:r>
            <a:r>
              <a:rPr lang="cs-CZ" b="1" dirty="0" err="1" smtClean="0"/>
              <a:t>kangaroo</a:t>
            </a:r>
            <a:r>
              <a:rPr lang="cs-CZ" b="1" dirty="0" smtClean="0"/>
              <a:t> baby			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bludger</a:t>
            </a:r>
            <a:r>
              <a:rPr lang="cs-CZ" b="1" dirty="0" smtClean="0"/>
              <a:t>			f)   </a:t>
            </a:r>
            <a:r>
              <a:rPr lang="cs-CZ" b="1" dirty="0" err="1" smtClean="0"/>
              <a:t>Australian</a:t>
            </a:r>
            <a:r>
              <a:rPr lang="cs-CZ" b="1" dirty="0" smtClean="0"/>
              <a:t> </a:t>
            </a:r>
            <a:r>
              <a:rPr lang="cs-CZ" b="1" dirty="0" err="1" smtClean="0"/>
              <a:t>dollars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mate				g)  </a:t>
            </a:r>
            <a:r>
              <a:rPr lang="cs-CZ" b="1" dirty="0" err="1" smtClean="0"/>
              <a:t>outside</a:t>
            </a:r>
            <a:r>
              <a:rPr lang="cs-CZ" b="1" dirty="0" smtClean="0"/>
              <a:t> </a:t>
            </a:r>
            <a:r>
              <a:rPr lang="cs-CZ" b="1" dirty="0" err="1" smtClean="0"/>
              <a:t>toilet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bush</a:t>
            </a:r>
            <a:r>
              <a:rPr lang="cs-CZ" b="1" dirty="0" smtClean="0"/>
              <a:t> </a:t>
            </a:r>
            <a:r>
              <a:rPr lang="cs-CZ" b="1" dirty="0" err="1" smtClean="0"/>
              <a:t>telegraph</a:t>
            </a:r>
            <a:r>
              <a:rPr lang="cs-CZ" b="1" dirty="0" smtClean="0"/>
              <a:t>			h)  </a:t>
            </a:r>
            <a:r>
              <a:rPr lang="cs-CZ" b="1" dirty="0" err="1" smtClean="0"/>
              <a:t>dead</a:t>
            </a:r>
            <a:r>
              <a:rPr lang="cs-CZ" b="1" dirty="0" smtClean="0"/>
              <a:t> </a:t>
            </a:r>
            <a:r>
              <a:rPr lang="cs-CZ" b="1" dirty="0" err="1" smtClean="0"/>
              <a:t>arm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endParaRPr lang="cs-CZ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yonks</a:t>
            </a:r>
            <a:r>
              <a:rPr lang="cs-CZ" b="1" dirty="0" smtClean="0"/>
              <a:t>			i)   </a:t>
            </a:r>
            <a:r>
              <a:rPr lang="cs-CZ" b="1" dirty="0" err="1" smtClean="0"/>
              <a:t>lazy</a:t>
            </a:r>
            <a:r>
              <a:rPr lang="cs-CZ" b="1" dirty="0" smtClean="0"/>
              <a:t> person</a:t>
            </a:r>
          </a:p>
          <a:p>
            <a:pPr marL="342900" indent="-342900">
              <a:buFont typeface="+mj-lt"/>
              <a:buAutoNum type="arabicParenR"/>
            </a:pPr>
            <a:r>
              <a:rPr lang="cs-CZ" b="1" dirty="0" smtClean="0"/>
              <a:t> </a:t>
            </a:r>
            <a:r>
              <a:rPr lang="cs-CZ" b="1" dirty="0" err="1" smtClean="0"/>
              <a:t>peanuts</a:t>
            </a:r>
            <a:r>
              <a:rPr lang="cs-CZ" b="1" dirty="0" smtClean="0"/>
              <a:t> 			j)  </a:t>
            </a:r>
            <a:r>
              <a:rPr lang="cs-CZ" b="1" dirty="0" err="1" smtClean="0"/>
              <a:t>local</a:t>
            </a:r>
            <a:r>
              <a:rPr lang="cs-CZ" b="1" dirty="0" smtClean="0"/>
              <a:t> </a:t>
            </a:r>
            <a:r>
              <a:rPr lang="cs-CZ" b="1" dirty="0" err="1" smtClean="0"/>
              <a:t>gossip</a:t>
            </a:r>
            <a:r>
              <a:rPr lang="cs-CZ" b="1" dirty="0" smtClean="0"/>
              <a:t> network</a:t>
            </a:r>
            <a:endParaRPr lang="cs-CZ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bliqueTopRight"/>
              <a:lightRig rig="threePt" dir="t"/>
            </a:scene3d>
          </a:bodyPr>
          <a:lstStyle/>
          <a:p>
            <a:r>
              <a:rPr lang="cs-CZ" sz="7200" b="1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Solution</a:t>
            </a:r>
            <a:endParaRPr lang="cs-CZ" sz="72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28794" y="1500174"/>
            <a:ext cx="61436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e                                             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d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f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h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j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b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 c</a:t>
            </a:r>
            <a:endParaRPr lang="cs-CZ" sz="28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cs-CZ" b="1" dirty="0" err="1" smtClean="0">
                <a:solidFill>
                  <a:srgbClr val="00B0F0"/>
                </a:solidFill>
              </a:rPr>
              <a:t>Australian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English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228599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    </a:t>
            </a:r>
            <a:r>
              <a:rPr lang="cs-CZ" sz="2800" b="1" dirty="0" err="1" smtClean="0"/>
              <a:t>called</a:t>
            </a:r>
            <a:r>
              <a:rPr lang="cs-CZ" sz="2800" b="1" dirty="0" smtClean="0"/>
              <a:t>  </a:t>
            </a:r>
            <a:r>
              <a:rPr lang="cs-CZ" sz="2800" b="1" dirty="0" err="1" smtClean="0"/>
              <a:t>Strine</a:t>
            </a:r>
            <a:r>
              <a:rPr lang="cs-CZ" sz="28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influenced</a:t>
            </a:r>
            <a:r>
              <a:rPr lang="cs-CZ" sz="2800" b="1" dirty="0" smtClean="0"/>
              <a:t> by </a:t>
            </a:r>
            <a:r>
              <a:rPr lang="cs-CZ" sz="2800" b="1" dirty="0" err="1" smtClean="0"/>
              <a:t>Cockney</a:t>
            </a:r>
            <a:r>
              <a:rPr lang="cs-CZ" sz="2800" b="1" dirty="0" smtClean="0"/>
              <a:t>  </a:t>
            </a:r>
            <a:r>
              <a:rPr lang="cs-CZ" sz="2800" b="1" dirty="0" err="1" smtClean="0"/>
              <a:t>dialect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innovative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lots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shortened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words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Aussie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vegies</a:t>
            </a:r>
            <a:r>
              <a:rPr lang="cs-CZ" sz="2800" b="1" dirty="0" smtClean="0"/>
              <a:t>,</a:t>
            </a:r>
            <a:r>
              <a:rPr lang="cs-CZ" sz="2800" b="1" dirty="0" err="1" smtClean="0"/>
              <a:t>barbie</a:t>
            </a:r>
            <a:r>
              <a:rPr lang="cs-CZ" sz="2800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lots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suffixes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tin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tinnie</a:t>
            </a:r>
            <a:r>
              <a:rPr lang="cs-CZ" sz="2800" b="1" dirty="0" smtClean="0"/>
              <a:t> /</a:t>
            </a:r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pronunciation</a:t>
            </a:r>
            <a:r>
              <a:rPr lang="cs-CZ" sz="2800" b="1" dirty="0" smtClean="0"/>
              <a:t> / </a:t>
            </a:r>
            <a:r>
              <a:rPr lang="cs-CZ" sz="2800" b="1" dirty="0" err="1" smtClean="0">
                <a:latin typeface="Baskerville Old Face" pitchFamily="18" charset="0"/>
              </a:rPr>
              <a:t>ei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pronounced</a:t>
            </a:r>
            <a:r>
              <a:rPr lang="cs-CZ" sz="2800" b="1" dirty="0" smtClean="0"/>
              <a:t> </a:t>
            </a:r>
            <a:r>
              <a:rPr lang="cs-CZ" sz="2800" b="1" dirty="0" err="1" smtClean="0">
                <a:latin typeface="Baskerville Old Face" pitchFamily="18" charset="0"/>
              </a:rPr>
              <a:t>ai</a:t>
            </a:r>
            <a:r>
              <a:rPr lang="cs-CZ" sz="2800" b="1" dirty="0" smtClean="0"/>
              <a:t> , such as </a:t>
            </a:r>
            <a:r>
              <a:rPr lang="cs-CZ" sz="2800" b="1" dirty="0" err="1" smtClean="0"/>
              <a:t>day</a:t>
            </a:r>
            <a:r>
              <a:rPr lang="cs-CZ" sz="2800" b="1" dirty="0" smtClean="0"/>
              <a:t>, </a:t>
            </a:r>
          </a:p>
          <a:p>
            <a:r>
              <a:rPr lang="cs-CZ" sz="2800" b="1" dirty="0" smtClean="0"/>
              <a:t>      mate /</a:t>
            </a:r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strong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accent</a:t>
            </a:r>
            <a:endParaRPr lang="cs-CZ" sz="2800" b="1" dirty="0" smtClean="0"/>
          </a:p>
          <a:p>
            <a:pPr>
              <a:buFont typeface="Wingdings" pitchFamily="2" charset="2"/>
              <a:buChar char="v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unique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words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jumbuck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bush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swagman</a:t>
            </a:r>
            <a:r>
              <a:rPr lang="cs-CZ" sz="2800" b="1" dirty="0" smtClean="0"/>
              <a:t>, … /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  <a:effectLst>
            <a:outerShdw blurRad="50800" dist="152400" dir="5400000" algn="ctr" rotWithShape="0">
              <a:schemeClr val="accent1">
                <a:lumMod val="75000"/>
              </a:schemeClr>
            </a:outerShdw>
          </a:effectLst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Complete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full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words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these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shortened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ones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928802"/>
            <a:ext cx="721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blowie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sunnies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bizzo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greenie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hubby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bickie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mozzie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footy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roo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coldie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cs-CZ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714488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blowfly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sunglasses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business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environmentalist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husband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biscuit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mosquito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football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err="1" smtClean="0"/>
              <a:t>kangaroo</a:t>
            </a:r>
            <a:endParaRPr lang="cs-CZ" sz="28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800" b="1" dirty="0" smtClean="0"/>
              <a:t> </a:t>
            </a:r>
            <a:r>
              <a:rPr lang="cs-CZ" sz="2800" b="1" dirty="0" err="1" smtClean="0"/>
              <a:t>cold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beer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292</Words>
  <Application>Microsoft Office PowerPoint</Application>
  <PresentationFormat>Předvádění na obrazovce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Prezentace</vt:lpstr>
      <vt:lpstr>Prezentace aplikace PowerPoint</vt:lpstr>
      <vt:lpstr>Population -  basic facts</vt:lpstr>
      <vt:lpstr>Prezentace aplikace PowerPoint</vt:lpstr>
      <vt:lpstr>Languages</vt:lpstr>
      <vt:lpstr>Can you match the Australian words and expressions to their British E. synonyms ?</vt:lpstr>
      <vt:lpstr>Solution</vt:lpstr>
      <vt:lpstr>Australian English</vt:lpstr>
      <vt:lpstr>Complete full words of these shortened ones</vt:lpstr>
      <vt:lpstr>Solution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27</cp:revision>
  <dcterms:created xsi:type="dcterms:W3CDTF">2013-08-03T10:09:08Z</dcterms:created>
  <dcterms:modified xsi:type="dcterms:W3CDTF">2014-08-08T07:50:52Z</dcterms:modified>
</cp:coreProperties>
</file>