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5BACD"/>
    <a:srgbClr val="FF99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iconicaustralianfoods" TargetMode="External"/><Relationship Id="rId2" Type="http://schemas.openxmlformats.org/officeDocument/2006/relationships/hyperlink" Target="http://www.en.wikipedia.org/australiancuisin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.wikipedia.org./kangaroomeat" TargetMode="External"/><Relationship Id="rId4" Type="http://schemas.openxmlformats.org/officeDocument/2006/relationships/hyperlink" Target="http://www.bushtuckerrecipe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28596" y="214290"/>
          <a:ext cx="8429684" cy="621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rezentace" r:id="rId4" imgW="4088949" imgH="3067930" progId="PowerPoint.Show.8">
                  <p:embed/>
                </p:oleObj>
              </mc:Choice>
              <mc:Fallback>
                <p:oleObj name="Prezentace" r:id="rId4" imgW="4088949" imgH="3067930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14290"/>
                        <a:ext cx="8429684" cy="621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Kangaroo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meat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00024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red</a:t>
            </a:r>
            <a:r>
              <a:rPr lang="cs-CZ" b="1" dirty="0" smtClean="0"/>
              <a:t>, tender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a bit </a:t>
            </a:r>
            <a:r>
              <a:rPr lang="cs-CZ" b="1" dirty="0" err="1" smtClean="0"/>
              <a:t>sweet</a:t>
            </a:r>
            <a:r>
              <a:rPr lang="cs-CZ" b="1" dirty="0" smtClean="0"/>
              <a:t> </a:t>
            </a:r>
            <a:r>
              <a:rPr lang="cs-CZ" b="1" dirty="0" err="1" smtClean="0"/>
              <a:t>flavour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high</a:t>
            </a:r>
            <a:r>
              <a:rPr lang="cs-CZ" b="1" dirty="0" smtClean="0"/>
              <a:t> in </a:t>
            </a:r>
            <a:r>
              <a:rPr lang="cs-CZ" b="1" dirty="0" err="1" smtClean="0"/>
              <a:t>proteins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low</a:t>
            </a:r>
            <a:r>
              <a:rPr lang="cs-CZ" b="1" dirty="0" smtClean="0"/>
              <a:t> in </a:t>
            </a:r>
            <a:r>
              <a:rPr lang="cs-CZ" b="1" dirty="0" err="1" smtClean="0"/>
              <a:t>fat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similar</a:t>
            </a:r>
            <a:r>
              <a:rPr lang="cs-CZ" b="1" dirty="0" smtClean="0"/>
              <a:t> to </a:t>
            </a:r>
            <a:r>
              <a:rPr lang="cs-CZ" b="1" dirty="0" err="1" smtClean="0"/>
              <a:t>beef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packed</a:t>
            </a:r>
            <a:r>
              <a:rPr lang="cs-CZ" b="1" dirty="0" smtClean="0"/>
              <a:t> in </a:t>
            </a:r>
            <a:r>
              <a:rPr lang="cs-CZ" b="1" dirty="0" err="1" smtClean="0"/>
              <a:t>supermarkets</a:t>
            </a:r>
            <a:r>
              <a:rPr lang="cs-CZ" b="1" dirty="0" smtClean="0"/>
              <a:t> / </a:t>
            </a:r>
            <a:r>
              <a:rPr lang="cs-CZ" b="1" dirty="0" err="1" smtClean="0"/>
              <a:t>fillets</a:t>
            </a:r>
            <a:r>
              <a:rPr lang="cs-CZ" b="1" dirty="0" smtClean="0"/>
              <a:t>, </a:t>
            </a:r>
            <a:r>
              <a:rPr lang="cs-CZ" b="1" dirty="0" err="1" smtClean="0"/>
              <a:t>steaks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kanga</a:t>
            </a:r>
            <a:r>
              <a:rPr lang="cs-CZ" b="1" dirty="0" smtClean="0"/>
              <a:t> </a:t>
            </a:r>
            <a:r>
              <a:rPr lang="cs-CZ" b="1" dirty="0" err="1" smtClean="0"/>
              <a:t>bangas</a:t>
            </a:r>
            <a:r>
              <a:rPr lang="cs-CZ" b="1" dirty="0" smtClean="0"/>
              <a:t> / </a:t>
            </a:r>
            <a:r>
              <a:rPr lang="cs-CZ" b="1" dirty="0" err="1" smtClean="0"/>
              <a:t>sausages</a:t>
            </a:r>
            <a:r>
              <a:rPr lang="cs-CZ" b="1" dirty="0" smtClean="0"/>
              <a:t> /</a:t>
            </a:r>
          </a:p>
          <a:p>
            <a:endParaRPr lang="cs-CZ" b="1" dirty="0"/>
          </a:p>
        </p:txBody>
      </p:sp>
      <p:pic>
        <p:nvPicPr>
          <p:cNvPr id="5" name="Obrázek 4" descr="Kangaroo_st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714356"/>
            <a:ext cx="3070544" cy="279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Kangaroo_meat_supermar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86190"/>
            <a:ext cx="3143272" cy="257176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00166" y="428604"/>
            <a:ext cx="4614866" cy="928694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sx="104000" sy="104000" algn="tl">
                    <a:srgbClr val="000000">
                      <a:alpha val="38000"/>
                    </a:srgbClr>
                  </a:outerShdw>
                </a:effectLst>
              </a:rPr>
              <a:t>Emu </a:t>
            </a:r>
            <a:r>
              <a:rPr lang="cs-CZ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sx="104000" sy="104000" algn="tl">
                    <a:srgbClr val="000000">
                      <a:alpha val="38000"/>
                    </a:srgbClr>
                  </a:outerShdw>
                </a:effectLst>
              </a:rPr>
              <a:t>meat</a:t>
            </a:r>
            <a:endParaRPr lang="cs-CZ" sz="5400" b="1" dirty="0">
              <a:ln w="11430"/>
              <a:solidFill>
                <a:srgbClr val="0070C0"/>
              </a:solidFill>
              <a:effectLst>
                <a:outerShdw blurRad="50800" dist="39000" dir="5460000" sx="104000" sy="104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571612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low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fat</a:t>
            </a:r>
            <a:endParaRPr lang="cs-CZ" sz="3200" b="1" dirty="0" smtClean="0"/>
          </a:p>
          <a:p>
            <a:pPr>
              <a:buFont typeface="Wingdings" pitchFamily="2" charset="2"/>
              <a:buChar char="v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lean</a:t>
            </a:r>
            <a:r>
              <a:rPr lang="cs-CZ" sz="32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sz="3200" b="1" dirty="0" smtClean="0"/>
              <a:t> </a:t>
            </a:r>
            <a:r>
              <a:rPr lang="cs-CZ" sz="3200" b="1" dirty="0" err="1" smtClean="0"/>
              <a:t>red</a:t>
            </a:r>
            <a:endParaRPr lang="cs-CZ" sz="3200" b="1" dirty="0"/>
          </a:p>
        </p:txBody>
      </p:sp>
      <p:pic>
        <p:nvPicPr>
          <p:cNvPr id="5" name="Obrázek 4" descr="emubur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357298"/>
            <a:ext cx="392909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5572132" y="457200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emuburger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607220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roasted</a:t>
            </a:r>
            <a:r>
              <a:rPr lang="cs-CZ" sz="2400" b="1" dirty="0" smtClean="0">
                <a:solidFill>
                  <a:srgbClr val="00B050"/>
                </a:solidFill>
              </a:rPr>
              <a:t> emu </a:t>
            </a:r>
            <a:endParaRPr lang="cs-CZ" sz="2400" b="1" dirty="0">
              <a:solidFill>
                <a:srgbClr val="00B050"/>
              </a:solidFill>
            </a:endParaRPr>
          </a:p>
        </p:txBody>
      </p:sp>
      <p:pic>
        <p:nvPicPr>
          <p:cNvPr id="9" name="Obrázek 8" descr="emu m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75057" dist="38100" dir="5400000" sx="135000" sy="135000" rotWithShape="0">
                    <a:prstClr val="black">
                      <a:alpha val="25000"/>
                    </a:prstClr>
                  </a:outerShdw>
                </a:effectLst>
              </a:rPr>
              <a:t>Crocodile</a:t>
            </a:r>
            <a:r>
              <a:rPr lang="cs-CZ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75057" dist="38100" dir="5400000" sx="135000" sy="135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cs-CZ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75057" dist="38100" dir="5400000" sx="135000" sy="135000" rotWithShape="0">
                    <a:prstClr val="black">
                      <a:alpha val="25000"/>
                    </a:prstClr>
                  </a:outerShdw>
                </a:effectLst>
              </a:rPr>
              <a:t>meat</a:t>
            </a:r>
            <a:endParaRPr lang="cs-CZ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75057" dist="38100" dir="5400000" sx="135000" sy="135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85860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low</a:t>
            </a:r>
            <a:r>
              <a:rPr lang="cs-CZ" b="1" dirty="0" smtClean="0"/>
              <a:t> – </a:t>
            </a:r>
            <a:r>
              <a:rPr lang="cs-CZ" b="1" dirty="0" err="1" smtClean="0"/>
              <a:t>fat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white</a:t>
            </a:r>
            <a:endParaRPr lang="cs-CZ" b="1" dirty="0" smtClean="0"/>
          </a:p>
          <a:p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higher</a:t>
            </a:r>
            <a:r>
              <a:rPr lang="cs-CZ" b="1" dirty="0" smtClean="0"/>
              <a:t> cholesterol </a:t>
            </a:r>
            <a:r>
              <a:rPr lang="cs-CZ" b="1" dirty="0" err="1" smtClean="0"/>
              <a:t>level</a:t>
            </a:r>
            <a:r>
              <a:rPr lang="cs-CZ" b="1" dirty="0" smtClean="0"/>
              <a:t> </a:t>
            </a:r>
          </a:p>
          <a:p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popular</a:t>
            </a:r>
            <a:r>
              <a:rPr lang="cs-CZ" b="1" dirty="0" smtClean="0"/>
              <a:t> barbecue </a:t>
            </a:r>
            <a:r>
              <a:rPr lang="cs-CZ" b="1" dirty="0" err="1" smtClean="0"/>
              <a:t>meat</a:t>
            </a:r>
            <a:endParaRPr lang="cs-CZ" b="1" dirty="0"/>
          </a:p>
        </p:txBody>
      </p:sp>
      <p:pic>
        <p:nvPicPr>
          <p:cNvPr id="4" name="Obrázek 3" descr="croc_mea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14818"/>
            <a:ext cx="3733808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 descr="crocodile steak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2857500" cy="4410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3 0.69051 C -0.02066 0.72315 0.204 0.75602 0.3125 0.74422 C 0.42171 0.73241 0.43351 0.67848 0.40799 0.61945 C 0.38247 0.56042 0.2691 0.43912 0.15921 0.38936 C 0.05035 0.33959 -0.22187 0.38542 -0.24843 0.32061 C -0.275 0.25579 -0.04201 0.05348 -4.16667E-6 -4.07407E-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-3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85723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3200" b="1" dirty="0" smtClean="0">
                <a:solidFill>
                  <a:srgbClr val="7030A0"/>
                </a:solidFill>
              </a:rPr>
              <a:t>: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2071678"/>
            <a:ext cx="7240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www.en.wikipedia.org/australiancuisine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www.en.wikipedia.org/iconicaustralianfoods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www.bushtuckerrecipes.com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hlinkClick r:id="rId5"/>
              </a:rPr>
              <a:t>www.en.wikipedia.org./kangaroomeat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cs-CZ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Basic </a:t>
            </a:r>
            <a:r>
              <a:rPr lang="cs-CZ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facts</a:t>
            </a:r>
            <a:endParaRPr lang="cs-CZ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928802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a </a:t>
            </a:r>
            <a:r>
              <a:rPr lang="cs-CZ" sz="2400" b="1" dirty="0" err="1" smtClean="0"/>
              <a:t>mixture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endParaRPr lang="cs-CZ" sz="2400" b="1" dirty="0" smtClean="0"/>
          </a:p>
          <a:p>
            <a:r>
              <a:rPr lang="cs-CZ" sz="2400" b="1" dirty="0" smtClean="0"/>
              <a:t>                 </a:t>
            </a:r>
            <a:r>
              <a:rPr lang="cs-CZ" sz="2400" b="1" dirty="0" err="1" smtClean="0">
                <a:solidFill>
                  <a:srgbClr val="00B050"/>
                </a:solidFill>
              </a:rPr>
              <a:t>native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Australian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/>
              <a:t>food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called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bush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tucker</a:t>
            </a:r>
            <a:r>
              <a:rPr lang="cs-CZ" sz="2400" b="1" dirty="0" smtClean="0"/>
              <a:t> / </a:t>
            </a:r>
          </a:p>
          <a:p>
            <a:r>
              <a:rPr lang="cs-CZ" sz="2400" b="1" dirty="0" smtClean="0"/>
              <a:t>                 </a:t>
            </a:r>
            <a:r>
              <a:rPr lang="cs-CZ" sz="2400" b="1" dirty="0" err="1" smtClean="0">
                <a:solidFill>
                  <a:srgbClr val="00B050"/>
                </a:solidFill>
              </a:rPr>
              <a:t>Mediterranean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Greek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Italian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cuisine</a:t>
            </a:r>
            <a:r>
              <a:rPr lang="cs-CZ" sz="2400" b="1" dirty="0" smtClean="0"/>
              <a:t> /</a:t>
            </a:r>
          </a:p>
          <a:p>
            <a:r>
              <a:rPr lang="cs-CZ" sz="2400" b="1" dirty="0" smtClean="0">
                <a:solidFill>
                  <a:srgbClr val="00B050"/>
                </a:solidFill>
              </a:rPr>
              <a:t>                 </a:t>
            </a:r>
            <a:r>
              <a:rPr lang="cs-CZ" sz="2400" b="1" dirty="0" err="1" smtClean="0">
                <a:solidFill>
                  <a:srgbClr val="00B050"/>
                </a:solidFill>
              </a:rPr>
              <a:t>Southeast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Asian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smtClean="0"/>
              <a:t>/ Indian,</a:t>
            </a:r>
            <a:r>
              <a:rPr lang="cs-CZ" sz="2400" b="1" dirty="0" err="1" smtClean="0"/>
              <a:t>Thai</a:t>
            </a:r>
            <a:r>
              <a:rPr lang="cs-CZ" sz="2400" b="1" dirty="0" smtClean="0"/>
              <a:t>,</a:t>
            </a:r>
            <a:r>
              <a:rPr lang="cs-CZ" sz="2400" b="1" dirty="0" err="1" smtClean="0"/>
              <a:t>Chinese</a:t>
            </a:r>
            <a:r>
              <a:rPr lang="cs-CZ" sz="2400" b="1" dirty="0" smtClean="0"/>
              <a:t>,</a:t>
            </a:r>
            <a:r>
              <a:rPr lang="cs-CZ" sz="2400" b="1" dirty="0" err="1" smtClean="0"/>
              <a:t>Vietnamese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almost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cuisine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world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available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meat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beef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lamb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fish</a:t>
            </a:r>
            <a:r>
              <a:rPr lang="cs-CZ" sz="2400" b="1" dirty="0" smtClean="0"/>
              <a:t>, game</a:t>
            </a:r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popular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food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chains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McDonald</a:t>
            </a:r>
            <a:r>
              <a:rPr lang="cs-CZ" sz="2400" b="1" dirty="0" smtClean="0"/>
              <a:t>´s, KFC, Pizza </a:t>
            </a:r>
            <a:r>
              <a:rPr lang="cs-CZ" sz="2400" b="1" dirty="0" err="1" smtClean="0"/>
              <a:t>Hut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take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away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food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meat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pies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sausage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rolls</a:t>
            </a:r>
            <a:r>
              <a:rPr lang="cs-CZ" sz="2400" b="1" dirty="0" smtClean="0"/>
              <a:t>/</a:t>
            </a:r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picnics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barbecues</a:t>
            </a:r>
            <a:r>
              <a:rPr lang="cs-CZ" sz="2400" b="1" dirty="0" smtClean="0"/>
              <a:t> -  </a:t>
            </a:r>
            <a:r>
              <a:rPr lang="cs-CZ" sz="2400" b="1" dirty="0" err="1" smtClean="0"/>
              <a:t>addicted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Bush </a:t>
            </a:r>
            <a:r>
              <a:rPr lang="cs-CZ" sz="6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tucker</a:t>
            </a:r>
            <a:endParaRPr lang="cs-CZ" sz="6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Obrázek 3" descr="Australian_bush_tucker,_Alice_Spr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25752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Honey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71942"/>
            <a:ext cx="357190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Witchetty_gr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643050"/>
            <a:ext cx="385765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357290" y="392906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Honey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ants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86380" y="307181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Bush 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berries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192880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00B050"/>
                </a:solidFill>
              </a:rPr>
              <a:t>Witchetty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r>
              <a:rPr lang="cs-CZ" sz="3600" b="1" dirty="0" err="1" smtClean="0">
                <a:solidFill>
                  <a:srgbClr val="00B050"/>
                </a:solidFill>
              </a:rPr>
              <a:t>grubs</a:t>
            </a:r>
            <a:r>
              <a:rPr lang="cs-CZ" sz="3600" b="1" dirty="0" smtClean="0">
                <a:solidFill>
                  <a:srgbClr val="00B050"/>
                </a:solidFill>
              </a:rPr>
              <a:t> 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29190" y="250030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large</a:t>
            </a:r>
            <a:r>
              <a:rPr lang="cs-CZ" b="1" dirty="0" smtClean="0"/>
              <a:t> </a:t>
            </a:r>
            <a:r>
              <a:rPr lang="cs-CZ" b="1" dirty="0" err="1" smtClean="0"/>
              <a:t>wood</a:t>
            </a:r>
            <a:r>
              <a:rPr lang="cs-CZ" b="1" dirty="0" smtClean="0"/>
              <a:t> - </a:t>
            </a:r>
            <a:r>
              <a:rPr lang="cs-CZ" b="1" dirty="0" err="1" smtClean="0"/>
              <a:t>eating</a:t>
            </a:r>
            <a:r>
              <a:rPr lang="cs-CZ" b="1" dirty="0" smtClean="0"/>
              <a:t> </a:t>
            </a:r>
            <a:r>
              <a:rPr lang="cs-CZ" b="1" dirty="0" err="1" smtClean="0"/>
              <a:t>larvae</a:t>
            </a:r>
            <a:endParaRPr lang="cs-CZ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  <a:ln/>
          <a:effectLst>
            <a:glow rad="101600">
              <a:srgbClr val="CCFFFF">
                <a:alpha val="60000"/>
              </a:srgb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5BAC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Traditional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5BAC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5BAC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5BAC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5BAC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popular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5BAC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 descr="800px-Sausage-ro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3571900" cy="223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ie_floater_in_Adelaide_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357430"/>
            <a:ext cx="39782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Pavlova_desse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14814"/>
            <a:ext cx="3500462" cy="24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4071934" y="171448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B0F0"/>
                </a:solidFill>
              </a:rPr>
              <a:t>sausage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b="1" dirty="0" err="1" smtClean="0">
                <a:solidFill>
                  <a:srgbClr val="00B0F0"/>
                </a:solidFill>
              </a:rPr>
              <a:t>rolls</a:t>
            </a:r>
            <a:endParaRPr lang="cs-CZ" sz="2000" b="1" dirty="0">
              <a:solidFill>
                <a:srgbClr val="00B0F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29058" y="628652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Pavlova </a:t>
            </a:r>
            <a:r>
              <a:rPr lang="cs-CZ" sz="2000" b="1" dirty="0" err="1" smtClean="0">
                <a:solidFill>
                  <a:srgbClr val="00B0F0"/>
                </a:solidFill>
              </a:rPr>
              <a:t>dessert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b="1" dirty="0" err="1" smtClean="0">
                <a:solidFill>
                  <a:srgbClr val="00B0F0"/>
                </a:solidFill>
              </a:rPr>
              <a:t>with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b="1" dirty="0" err="1" smtClean="0">
                <a:solidFill>
                  <a:srgbClr val="00B0F0"/>
                </a:solidFill>
              </a:rPr>
              <a:t>fruit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b="1" dirty="0" err="1" smtClean="0">
                <a:solidFill>
                  <a:srgbClr val="00B0F0"/>
                </a:solidFill>
              </a:rPr>
              <a:t>and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b="1" dirty="0" err="1" smtClean="0">
                <a:solidFill>
                  <a:srgbClr val="00B0F0"/>
                </a:solidFill>
              </a:rPr>
              <a:t>cream</a:t>
            </a:r>
            <a:endParaRPr lang="cs-CZ" sz="2000" b="1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86314" y="557214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A </a:t>
            </a:r>
            <a:r>
              <a:rPr lang="cs-CZ" b="1" dirty="0" err="1" smtClean="0">
                <a:solidFill>
                  <a:srgbClr val="00B0F0"/>
                </a:solidFill>
              </a:rPr>
              <a:t>pie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floater</a:t>
            </a:r>
            <a:r>
              <a:rPr lang="cs-CZ" b="1" dirty="0" smtClean="0">
                <a:solidFill>
                  <a:srgbClr val="00B0F0"/>
                </a:solidFill>
              </a:rPr>
              <a:t> – </a:t>
            </a:r>
            <a:r>
              <a:rPr lang="cs-CZ" b="1" dirty="0" err="1" smtClean="0">
                <a:solidFill>
                  <a:srgbClr val="00B0F0"/>
                </a:solidFill>
              </a:rPr>
              <a:t>meat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pie</a:t>
            </a:r>
            <a:r>
              <a:rPr lang="cs-CZ" b="1" dirty="0" smtClean="0">
                <a:solidFill>
                  <a:srgbClr val="00B0F0"/>
                </a:solidFill>
              </a:rPr>
              <a:t> in </a:t>
            </a:r>
            <a:r>
              <a:rPr lang="cs-CZ" b="1" dirty="0" err="1" smtClean="0">
                <a:solidFill>
                  <a:srgbClr val="00B0F0"/>
                </a:solidFill>
              </a:rPr>
              <a:t>thick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pea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soup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endParaRPr lang="cs-CZ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28662" y="1214422"/>
            <a:ext cx="7772400" cy="1143000"/>
          </a:xfrm>
          <a:noFill/>
          <a:ln w="76200">
            <a:noFill/>
          </a:ln>
          <a:scene3d>
            <a:camera prst="perspectiveHeroicExtremeLeftFacing"/>
            <a:lightRig rig="threePt" dir="t"/>
          </a:scene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Drinks</a:t>
            </a:r>
            <a:endParaRPr lang="cs-CZ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143116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coffee</a:t>
            </a:r>
            <a:r>
              <a:rPr lang="cs-CZ" dirty="0" smtClean="0"/>
              <a:t> – </a:t>
            </a:r>
            <a:r>
              <a:rPr lang="cs-CZ" dirty="0" err="1" smtClean="0"/>
              <a:t>Italian</a:t>
            </a:r>
            <a:r>
              <a:rPr lang="cs-CZ" dirty="0" smtClean="0"/>
              <a:t> influence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 </a:t>
            </a:r>
            <a:r>
              <a:rPr lang="cs-CZ" dirty="0" err="1" smtClean="0"/>
              <a:t>wines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alcohol</a:t>
            </a:r>
            <a:r>
              <a:rPr lang="cs-CZ" dirty="0" smtClean="0"/>
              <a:t> sold in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/ </a:t>
            </a:r>
            <a:r>
              <a:rPr lang="cs-CZ" dirty="0" err="1" smtClean="0"/>
              <a:t>bottle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r>
              <a:rPr lang="cs-CZ" dirty="0" smtClean="0"/>
              <a:t> /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beer</a:t>
            </a:r>
            <a:r>
              <a:rPr lang="cs-CZ" dirty="0" smtClean="0"/>
              <a:t> : </a:t>
            </a:r>
            <a:r>
              <a:rPr lang="cs-CZ" dirty="0" err="1" smtClean="0"/>
              <a:t>stand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drink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bar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troughs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bar /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rubbish</a:t>
            </a:r>
            <a:r>
              <a:rPr lang="cs-CZ" dirty="0" smtClean="0"/>
              <a:t>, </a:t>
            </a:r>
            <a:r>
              <a:rPr lang="cs-CZ" dirty="0" err="1" smtClean="0"/>
              <a:t>food</a:t>
            </a:r>
            <a:r>
              <a:rPr lang="cs-CZ" dirty="0" smtClean="0"/>
              <a:t>, … /</a:t>
            </a:r>
            <a:endParaRPr lang="cs-CZ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732722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bottled be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286124"/>
            <a:ext cx="464347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571604" y="528638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B050"/>
                </a:solidFill>
              </a:rPr>
              <a:t>bottled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beer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29290" y="500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B050"/>
                </a:solidFill>
              </a:rPr>
              <a:t>Australian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pub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00100" y="2643182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err="1" smtClean="0">
                <a:solidFill>
                  <a:srgbClr val="FF0000"/>
                </a:solidFill>
              </a:rPr>
              <a:t>What</a:t>
            </a:r>
            <a:r>
              <a:rPr lang="cs-CZ" sz="6600" b="1" dirty="0" smtClean="0">
                <a:solidFill>
                  <a:srgbClr val="FF000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is</a:t>
            </a:r>
            <a:r>
              <a:rPr lang="cs-CZ" sz="6600" b="1" dirty="0" smtClean="0">
                <a:solidFill>
                  <a:srgbClr val="FF0000"/>
                </a:solidFill>
              </a:rPr>
              <a:t> B.Y.O. ?</a:t>
            </a:r>
            <a:endParaRPr lang="cs-CZ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357430"/>
            <a:ext cx="864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A restaurant </a:t>
            </a:r>
            <a:r>
              <a:rPr lang="cs-CZ" sz="6600" dirty="0" err="1" smtClean="0"/>
              <a:t>where</a:t>
            </a:r>
            <a:r>
              <a:rPr lang="cs-CZ" sz="6600" dirty="0" smtClean="0"/>
              <a:t> </a:t>
            </a:r>
            <a:r>
              <a:rPr lang="cs-CZ" sz="6600" dirty="0" err="1" smtClean="0"/>
              <a:t>you</a:t>
            </a:r>
            <a:r>
              <a:rPr lang="cs-CZ" sz="6600" dirty="0" smtClean="0"/>
              <a:t> </a:t>
            </a:r>
            <a:r>
              <a:rPr lang="cs-CZ" sz="6600" dirty="0" err="1" smtClean="0"/>
              <a:t>can</a:t>
            </a:r>
            <a:r>
              <a:rPr lang="cs-CZ" sz="6600" dirty="0" smtClean="0"/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b</a:t>
            </a:r>
            <a:r>
              <a:rPr lang="cs-CZ" sz="6600" dirty="0" err="1" smtClean="0">
                <a:solidFill>
                  <a:srgbClr val="00B050"/>
                </a:solidFill>
              </a:rPr>
              <a:t>ring</a:t>
            </a:r>
            <a:r>
              <a:rPr lang="cs-CZ" sz="6600" dirty="0" smtClean="0">
                <a:solidFill>
                  <a:srgbClr val="00B05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y</a:t>
            </a:r>
            <a:r>
              <a:rPr lang="cs-CZ" sz="6600" dirty="0" err="1" smtClean="0">
                <a:solidFill>
                  <a:srgbClr val="00B050"/>
                </a:solidFill>
              </a:rPr>
              <a:t>our</a:t>
            </a:r>
            <a:r>
              <a:rPr lang="cs-CZ" sz="6600" dirty="0" smtClean="0">
                <a:solidFill>
                  <a:srgbClr val="00B050"/>
                </a:solidFill>
              </a:rPr>
              <a:t> </a:t>
            </a:r>
            <a:r>
              <a:rPr lang="cs-CZ" sz="6600" b="1" dirty="0" err="1" smtClean="0">
                <a:solidFill>
                  <a:srgbClr val="FF0000"/>
                </a:solidFill>
              </a:rPr>
              <a:t>o</a:t>
            </a:r>
            <a:r>
              <a:rPr lang="cs-CZ" sz="6600" dirty="0" err="1" smtClean="0">
                <a:solidFill>
                  <a:srgbClr val="00B050"/>
                </a:solidFill>
              </a:rPr>
              <a:t>wn</a:t>
            </a:r>
            <a:r>
              <a:rPr lang="cs-CZ" sz="6600" dirty="0" smtClean="0"/>
              <a:t> </a:t>
            </a:r>
            <a:r>
              <a:rPr lang="cs-CZ" sz="6600" dirty="0" err="1" smtClean="0"/>
              <a:t>alcohol</a:t>
            </a:r>
            <a:r>
              <a:rPr lang="cs-CZ" sz="6600" dirty="0" smtClean="0"/>
              <a:t>.</a:t>
            </a:r>
            <a:endParaRPr lang="cs-CZ" sz="6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5286412" cy="1143000"/>
          </a:xfrm>
          <a:noFill/>
          <a:ln w="76200">
            <a:noFill/>
          </a:ln>
          <a:effectLst>
            <a:outerShdw dist="876300" dir="5400000" sx="1000" sy="1000" algn="ctr" rotWithShape="0">
              <a:srgbClr val="FFFF00"/>
            </a:outerShd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Vegemite</a:t>
            </a:r>
            <a:endParaRPr lang="cs-CZ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214554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err="1" smtClean="0"/>
              <a:t>made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yeast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unique</a:t>
            </a:r>
            <a:r>
              <a:rPr lang="cs-CZ" b="1" dirty="0" smtClean="0"/>
              <a:t> taste – a bit </a:t>
            </a:r>
            <a:r>
              <a:rPr lang="cs-CZ" b="1" dirty="0" err="1" smtClean="0"/>
              <a:t>saulty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full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vitamins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served</a:t>
            </a:r>
            <a:r>
              <a:rPr lang="cs-CZ" b="1" dirty="0" smtClean="0"/>
              <a:t> </a:t>
            </a:r>
            <a:r>
              <a:rPr lang="cs-CZ" b="1" dirty="0" err="1" smtClean="0"/>
              <a:t>spread</a:t>
            </a:r>
            <a:r>
              <a:rPr lang="cs-CZ" b="1" dirty="0" smtClean="0"/>
              <a:t> on a </a:t>
            </a:r>
            <a:r>
              <a:rPr lang="cs-CZ" b="1" dirty="0" err="1" smtClean="0"/>
              <a:t>cracker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a toast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butter</a:t>
            </a:r>
            <a:endParaRPr lang="cs-CZ" b="1" dirty="0"/>
          </a:p>
        </p:txBody>
      </p:sp>
      <p:pic>
        <p:nvPicPr>
          <p:cNvPr id="4" name="Obrázek 3" descr="Vegemiteontoast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14686"/>
            <a:ext cx="342106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444</TotalTime>
  <Words>278</Words>
  <Application>Microsoft Office PowerPoint</Application>
  <PresentationFormat>Předvádění na obrazovce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Jmění</vt:lpstr>
      <vt:lpstr>Prezentace</vt:lpstr>
      <vt:lpstr>Prezentace aplikace PowerPoint</vt:lpstr>
      <vt:lpstr>Basic facts</vt:lpstr>
      <vt:lpstr>Bush tucker</vt:lpstr>
      <vt:lpstr>Traditional and popular</vt:lpstr>
      <vt:lpstr>Drinks</vt:lpstr>
      <vt:lpstr>Prezentace aplikace PowerPoint</vt:lpstr>
      <vt:lpstr>Prezentace aplikace PowerPoint</vt:lpstr>
      <vt:lpstr>Prezentace aplikace PowerPoint</vt:lpstr>
      <vt:lpstr>Vegemite</vt:lpstr>
      <vt:lpstr>Kangaroo meat</vt:lpstr>
      <vt:lpstr>Emu meat</vt:lpstr>
      <vt:lpstr>Crocodile meat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59</cp:revision>
  <dcterms:created xsi:type="dcterms:W3CDTF">2013-08-03T10:09:08Z</dcterms:created>
  <dcterms:modified xsi:type="dcterms:W3CDTF">2014-08-08T07:54:25Z</dcterms:modified>
</cp:coreProperties>
</file>