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33"/>
    <a:srgbClr val="0099FF"/>
    <a:srgbClr val="CC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7DE8-07E9-423E-9331-2E8C748B266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39AD-4B32-409C-9263-EA214BCAA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5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39AD-4B32-409C-9263-EA214BCAA5A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8099-3B32-471E-8276-BF8193FDB7C2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4BAA6-C78C-4210-8BB7-F8D4F8880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.wikipedia.org/birdsofaustralia" TargetMode="External"/><Relationship Id="rId3" Type="http://schemas.openxmlformats.org/officeDocument/2006/relationships/hyperlink" Target="http://www.en.wikipedia.org/kangaroo" TargetMode="External"/><Relationship Id="rId7" Type="http://schemas.openxmlformats.org/officeDocument/2006/relationships/hyperlink" Target="http://www.en.wikipedia.org/echidna" TargetMode="External"/><Relationship Id="rId2" Type="http://schemas.openxmlformats.org/officeDocument/2006/relationships/hyperlink" Target="http://www.en.wikipedia.org/faunaofaustral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platypus" TargetMode="External"/><Relationship Id="rId5" Type="http://schemas.openxmlformats.org/officeDocument/2006/relationships/hyperlink" Target="http://www.en.wikipedia.org/emu" TargetMode="External"/><Relationship Id="rId10" Type="http://schemas.openxmlformats.org/officeDocument/2006/relationships/hyperlink" Target="http://www.en.wikipedia.org/insectofaustralia" TargetMode="External"/><Relationship Id="rId4" Type="http://schemas.openxmlformats.org/officeDocument/2006/relationships/hyperlink" Target="http://www.en.wikipedia.org/koala" TargetMode="External"/><Relationship Id="rId9" Type="http://schemas.openxmlformats.org/officeDocument/2006/relationships/hyperlink" Target="http://www.en.wikipedia.org/reptilesofaustral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214346" y="1786"/>
          <a:ext cx="9142678" cy="685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zentace" r:id="rId4" imgW="3992705" imgH="2994627" progId="PowerPoint.Show.8">
                  <p:embed/>
                </p:oleObj>
              </mc:Choice>
              <mc:Fallback>
                <p:oleObj name="Prezentace" r:id="rId4" imgW="3992705" imgH="2994627" progId="PowerPoint.Show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46" y="1786"/>
                        <a:ext cx="9142678" cy="685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  <a:noFill/>
          <a:ln w="76200"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Birds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242886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b="1" dirty="0" smtClean="0"/>
              <a:t>a </a:t>
            </a:r>
            <a:r>
              <a:rPr lang="cs-CZ" b="1" dirty="0" err="1" smtClean="0"/>
              <a:t>big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white</a:t>
            </a:r>
            <a:r>
              <a:rPr lang="cs-CZ" b="1" dirty="0" smtClean="0"/>
              <a:t> </a:t>
            </a:r>
            <a:r>
              <a:rPr lang="cs-CZ" b="1" dirty="0" err="1" smtClean="0"/>
              <a:t>bird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smtClean="0"/>
              <a:t>lives </a:t>
            </a:r>
            <a:r>
              <a:rPr lang="cs-CZ" b="1" dirty="0" err="1" smtClean="0"/>
              <a:t>over</a:t>
            </a:r>
            <a:r>
              <a:rPr lang="cs-CZ" b="1" dirty="0" smtClean="0"/>
              <a:t> 100 </a:t>
            </a:r>
            <a:r>
              <a:rPr lang="cs-CZ" b="1" dirty="0" err="1" smtClean="0"/>
              <a:t>years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very</a:t>
            </a:r>
            <a:r>
              <a:rPr lang="cs-CZ" b="1" dirty="0" smtClean="0"/>
              <a:t> </a:t>
            </a:r>
            <a:r>
              <a:rPr lang="cs-CZ" b="1" dirty="0" err="1" smtClean="0"/>
              <a:t>intelligent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trained</a:t>
            </a:r>
            <a:r>
              <a:rPr lang="cs-CZ" b="1" dirty="0" smtClean="0"/>
              <a:t> to </a:t>
            </a:r>
            <a:r>
              <a:rPr lang="cs-CZ" b="1" dirty="0" err="1" smtClean="0"/>
              <a:t>talk</a:t>
            </a:r>
            <a:endParaRPr lang="cs-CZ" b="1" dirty="0"/>
          </a:p>
        </p:txBody>
      </p:sp>
      <p:pic>
        <p:nvPicPr>
          <p:cNvPr id="5" name="Obrázek 4" descr="coc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142984"/>
            <a:ext cx="2786082" cy="250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500430" y="507207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b="1" dirty="0" err="1" smtClean="0"/>
              <a:t>lives</a:t>
            </a: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ground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has a </a:t>
            </a:r>
            <a:r>
              <a:rPr lang="cs-CZ" b="1" dirty="0" err="1" smtClean="0"/>
              <a:t>beautiful</a:t>
            </a:r>
            <a:r>
              <a:rPr lang="cs-CZ" b="1" dirty="0" smtClean="0"/>
              <a:t> </a:t>
            </a:r>
            <a:r>
              <a:rPr lang="cs-CZ" b="1" dirty="0" err="1" smtClean="0"/>
              <a:t>long</a:t>
            </a:r>
            <a:r>
              <a:rPr lang="cs-CZ" b="1" dirty="0" smtClean="0"/>
              <a:t> </a:t>
            </a:r>
            <a:r>
              <a:rPr lang="cs-CZ" b="1" dirty="0" err="1" smtClean="0"/>
              <a:t>tail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an</a:t>
            </a:r>
            <a:r>
              <a:rPr lang="cs-CZ" b="1" dirty="0" smtClean="0"/>
              <a:t> </a:t>
            </a:r>
            <a:r>
              <a:rPr lang="cs-CZ" b="1" dirty="0" err="1" smtClean="0"/>
              <a:t>excellent</a:t>
            </a:r>
            <a:r>
              <a:rPr lang="cs-CZ" b="1" dirty="0" smtClean="0"/>
              <a:t> </a:t>
            </a:r>
            <a:r>
              <a:rPr lang="cs-CZ" b="1" dirty="0" err="1" smtClean="0"/>
              <a:t>imitator</a:t>
            </a:r>
            <a:r>
              <a:rPr lang="cs-CZ" b="1" dirty="0" smtClean="0"/>
              <a:t>/ a </a:t>
            </a:r>
            <a:r>
              <a:rPr lang="cs-CZ" b="1" dirty="0" err="1" smtClean="0"/>
              <a:t>crying</a:t>
            </a:r>
            <a:r>
              <a:rPr lang="cs-CZ" b="1" dirty="0" smtClean="0"/>
              <a:t> baby, </a:t>
            </a:r>
          </a:p>
          <a:p>
            <a:r>
              <a:rPr lang="cs-CZ" b="1" dirty="0" smtClean="0"/>
              <a:t>   a mobile </a:t>
            </a:r>
            <a:r>
              <a:rPr lang="cs-CZ" b="1" dirty="0" err="1" smtClean="0"/>
              <a:t>phone</a:t>
            </a:r>
            <a:r>
              <a:rPr lang="cs-CZ" b="1" dirty="0" smtClean="0"/>
              <a:t>, a car </a:t>
            </a:r>
            <a:r>
              <a:rPr lang="cs-CZ" b="1" dirty="0" err="1" smtClean="0"/>
              <a:t>engine</a:t>
            </a:r>
            <a:r>
              <a:rPr lang="cs-CZ" b="1" dirty="0" smtClean="0"/>
              <a:t> …/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9" name="Obrázek 8" descr="lzre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572008"/>
            <a:ext cx="257176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428596" y="385762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The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lyrebird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71448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The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cockatoo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0.00834 0.03912 0.0132 0.07894 0.02101 0.11829 C 0.02466 0.13658 0.02744 0.17408 0.02744 0.17408 C 0.02935 0.21135 0.02848 0.23611 0.0356 0.26875 C 0.03594 0.27894 0.03647 0.3963 0.04688 0.41922 C 0.05226 0.45672 0.05122 0.49537 0.05331 0.53334 C 0.05574 0.5757 0.06042 0.61783 0.06303 0.65996 C 0.06442 0.72061 0.06858 0.7801 0.07101 0.84074 C 0.07379 0.75162 0.06563 0.75695 0.08386 0.70324 C 0.08994 0.65996 0.10452 0.64005 0.11945 0.60417 C 0.12223 0.59746 0.1231 0.58912 0.12588 0.58241 C 0.13404 0.56158 0.14463 0.53959 0.15487 0.52037 C 0.15591 0.51574 0.1566 0.51158 0.15817 0.50741 C 0.15938 0.50394 0.16199 0.50209 0.16303 0.49885 C 0.17397 0.46644 0.14654 0.52061 0.17431 0.47061 C 0.19723 0.42986 0.16772 0.47107 0.18716 0.44514 C 0.19463 0.41829 0.19515 0.42755 0.20643 0.40649 C 0.20921 0.40116 0.2106 0.39468 0.21303 0.38912 C 0.21494 0.38473 0.21719 0.38033 0.21945 0.37616 C 0.22188 0.37176 0.22501 0.36783 0.22744 0.36343 C 0.22935 0.35996 0.23039 0.35602 0.2323 0.35232 C 0.23612 0.34561 0.24167 0.34028 0.24515 0.33311 C 0.25331 0.31644 0.25938 0.29838 0.26772 0.28172 C 0.27379 0.25718 0.29463 0.23635 0.30643 0.21713 C 0.31893 0.19676 0.32622 0.17107 0.34046 0.15255 C 0.34827 0.13125 0.36025 0.11135 0.37101 0.09236 C 0.37501 0.07616 0.3691 0.09676 0.37744 0.0794 C 0.38004 0.07408 0.38091 0.06736 0.38386 0.06227 C 0.38542 0.05949 0.38716 0.05649 0.38872 0.05371 C 0.39376 0.02894 0.38629 0.0588 0.39515 0.04074 C 0.40331 0.02431 0.38994 0.03843 0.40174 0.02778 C 0.40209 0.02732 0.40747 0.01482 0.40973 0.01713 C 0.41858 0.02616 0.42483 0.05162 0.42917 0.06436 C 0.44654 0.11551 0.4599 0.17246 0.49046 0.21274 C 0.50417 0.25348 0.52605 0.28843 0.54515 0.32477 C 0.55261 0.35348 0.54202 0.32246 0.55973 0.34399 C 0.56633 0.35186 0.5665 0.36598 0.57101 0.37616 C 0.57379 0.38241 0.57779 0.3875 0.58074 0.39352 C 0.59029 0.41343 0.59723 0.43496 0.60817 0.45371 C 0.61181 0.47315 0.60886 0.46598 0.61459 0.47732 C 0.61633 0.48658 0.61685 0.49144 0.62101 0.5007 C 0.62223 0.50324 0.62466 0.50486 0.62588 0.50741 C 0.62796 0.51135 0.62935 0.51574 0.63074 0.52037 C 0.63716 0.53982 0.63959 0.56158 0.64688 0.58056 C 0.63716 0.58496 0.62779 0.58658 0.61789 0.58912 C 0.58838 0.6088 0.61598 0.59167 0.5356 0.60417 C 0.5139 0.60741 0.49272 0.6125 0.47101 0.61505 C 0.41806 0.62871 0.36598 0.62477 0.31129 0.6257 C 0.30157 0.62709 0.29185 0.62755 0.2823 0.6301 C 0.27622 0.63172 0.27084 0.6375 0.26459 0.63843 C 0.24532 0.64144 0.22588 0.64005 0.20643 0.64074 C 0.16737 0.6463 0.12969 0.66088 0.09046 0.66412 C 0.07553 0.67014 0.0606 0.67292 0.04515 0.675 C 0.01789 0.69352 0.05348 0.6713 -0.01284 0.69005 C -0.0177 0.69167 -0.02256 0.6926 -0.02742 0.69422 C -0.03402 0.69676 -0.04669 0.70324 -0.04669 0.70324 C -0.0559 0.70186 -0.06527 0.70186 -0.07412 0.69885 C -0.08107 0.6963 -0.08715 0.69005 -0.09357 0.68588 C -0.10364 0.67917 -0.11579 0.67986 -0.12569 0.67315 C -0.13419 0.66736 -0.14218 0.6625 -0.15156 0.65996 C -0.15364 0.6588 -0.1559 0.65741 -0.15798 0.65579 C -0.16024 0.65394 -0.16197 0.65093 -0.1644 0.64931 C -0.17256 0.64329 -0.18176 0.63912 -0.19027 0.63426 C -0.19461 0.63172 -0.20312 0.6257 -0.20312 0.6257 C -0.2111 0.59561 -0.20763 0.56667 -0.19357 0.54399 C -0.19149 0.52292 -0.18697 0.50278 -0.18385 0.48149 C -0.18072 0.43449 -0.17187 0.39399 -0.16284 0.34815 C -0.16024 0.33496 -0.15937 0.32061 -0.15642 0.30741 C -0.13923 0.22824 -0.15051 0.30348 -0.13697 0.2301 C -0.12656 0.17338 -0.11596 0.1169 -0.10485 0.06019 C -0.07951 0.1007 -0.05919 0.13936 -0.03697 0.18264 C -0.0177 0.22037 0.00522 0.25186 0.01789 0.29445 C 0.02292 0.31111 0.02414 0.3294 0.02917 0.34607 C 0.03386 0.36181 0.04202 0.3757 0.04688 0.39144 C 0.05157 0.40672 0.05348 0.42338 0.05817 0.43866 C 0.07674 0.49815 0.10313 0.5588 0.1323 0.61065 C 0.13751 0.61991 0.14515 0.62662 0.15001 0.63658 C 0.15487 0.64653 0.15608 0.65903 0.16129 0.66875 C 0.16928 0.68334 0.18074 0.69468 0.18872 0.70926 C 0.20279 0.73519 0.21372 0.76227 0.23074 0.78496 C 0.21546 0.70811 0.19619 0.6338 0.17588 0.55903 C 0.17362 0.5507 0.16893 0.54329 0.16615 0.53542 C 0.16355 0.52778 0.16216 0.51945 0.15973 0.51158 C 0.15522 0.49792 0.14515 0.47061 0.14515 0.47061 C 0.14219 0.44792 0.13716 0.42361 0.13074 0.40209 C 0.12553 0.38449 0.1165 0.36875 0.11303 0.35024 C 0.10886 0.32871 0.10296 0.31389 0.09202 0.29676 C 0.09029 0.28056 0.08699 0.26667 0.0823 0.25139 C 0.07709 0.20903 0.0849 0.26899 0.07744 0.2257 C 0.07344 0.20232 0.07223 0.17824 0.06789 0.15486 C 0.0665 0.13149 0.06338 0.12246 0.06129 0.10093 C 0.06077 0.06574 0.05973 -0.00439 0.05973 -0.00439 " pathEditMode="relative" ptsTypes="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C 0.02708 0.02199 0.05868 0.04005 0.09028 0.04514 C 0.11719 0.0588 0.14062 0.07917 0.16927 0.0838 C 0.18281 0.08866 0.1934 0.10162 0.20642 0.10741 C 0.21597 0.11157 0.22413 0.11227 0.23385 0.11389 C 0.24444 0.12107 0.25434 0.12431 0.26597 0.12685 C 0.275 0.13495 0.28767 0.13634 0.29826 0.13982 C 0.31406 0.14491 0.33055 0.15394 0.3467 0.15695 C 0.36632 0.16458 0.3566 0.16204 0.38698 0.16343 C 0.56823 0.17176 0.43299 0.16366 0.56285 0.17199 C 0.56719 0.17269 0.57187 0.17685 0.57569 0.17407 C 0.58073 0.17014 0.58212 0.16111 0.58542 0.15486 C 0.59132 0.14375 0.59219 0.14514 0.5967 0.13333 C 0.60017 0.12407 0.60139 0.11458 0.60469 0.10532 C 0.60625 0.09167 0.60712 0.07801 0.60955 0.06458 C 0.61042 0.04884 0.61319 0.02338 0.60799 0.00648 C 0.60417 -0.00579 0.60191 -0.00486 0.5967 -0.01296 C 0.59392 -0.01713 0.59167 -0.0243 0.58698 -0.02593 C 0.58281 -0.02755 0.57847 -0.02731 0.57413 -0.02801 C 0.55729 -0.03518 0.56788 -0.03241 0.54184 -0.03009 C 0.53594 -0.02407 0.53264 -0.01782 0.52726 -0.01088 C 0.5224 0.00255 0.51875 0.01551 0.51597 0.03009 C 0.51771 0.07477 0.51285 0.08866 0.54184 0.10741 C 0.56927 0.10671 0.59687 0.10972 0.62413 0.10532 C 0.62865 0.10463 0.63055 0.09676 0.63385 0.09236 C 0.6434 0.07963 0.6467 0.06019 0.65642 0.04722 C 0.6599 0.02778 0.65799 0.03565 0.66128 0.02361 C 0.66024 -0.0044 0.66007 -0.03241 0.65799 -0.06018 C 0.65746 -0.06713 0.64983 -0.07685 0.6467 -0.08171 C 0.63646 -0.09815 0.62483 -0.10324 0.60955 -0.10764 C 0.59687 -0.11968 0.6026 -0.11643 0.5934 -0.12037 C 0.57465 -0.13727 0.50469 -0.12477 0.50156 -0.12477 C 0.47986 -0.10995 0.43976 -0.11505 0.41771 -0.11389 C 0.40451 -0.11204 0.39201 -0.10764 0.37899 -0.10532 C 0.34757 -0.09954 0.31562 -0.0993 0.28385 -0.09676 C 0.26823 -0.09282 0.25278 -0.09282 0.23698 -0.09028 C 0.22569 -0.08843 0.20312 -0.0838 0.20312 -0.0838 C 0.19323 -0.07824 0.18628 -0.07338 0.17569 -0.07106 C 0.15972 -0.06227 0.1743 -0.06898 0.1467 -0.06458 C 0.13958 -0.06343 0.13264 -0.06018 0.12569 -0.0581 C 0.11094 -0.04954 0.09722 -0.04097 0.08212 -0.03449 C 0.07118 -0.02338 0.05868 -0.02523 0.04514 -0.02361 C 0.03351 -0.01852 0.02656 -0.01713 0.01285 -0.01713 " pathEditMode="relative" ptsTypes="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0.24861 0.08287 0.49739 0.16598 0.60972 0.11412 C 0.72205 0.06227 0.68593 -0.20277 0.67413 -0.3118 C 0.66232 -0.42083 0.6059 -0.50694 0.53871 -0.53981 C 0.47152 -0.57268 0.34462 -0.55995 0.271 -0.50972 C 0.19739 -0.45949 0.13871 -0.31643 0.0967 -0.23865 C 0.05468 -0.16088 0.04635 -0.11967 0.01927 -0.04305 C -0.00782 0.03357 -0.06476 0.16528 -0.06615 0.22153 C -0.06754 0.27778 -0.00643 0.30186 0.01128 0.29468 C 0.02899 0.2875 0.04843 0.20926 0.04027 0.17848 C 0.03212 0.14769 -0.00521 0.09329 -0.03716 0.10973 C -0.0691 0.12616 -0.16198 0.24028 -0.15174 0.27755 C -0.1415 0.31482 -0.00816 0.36135 0.02413 0.33334 C 0.05642 0.30533 0.05156 0.16598 0.04184 0.10973 C 0.03212 0.05348 -0.00087 0.02454 -0.03386 -0.00416 " pathEditMode="relative" ptsTypes="aaaaaaaaaaaaa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1214422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err="1" smtClean="0">
                <a:solidFill>
                  <a:srgbClr val="7030A0"/>
                </a:solidFill>
              </a:rPr>
              <a:t>Whose</a:t>
            </a:r>
            <a:r>
              <a:rPr lang="cs-CZ" sz="6000" b="1" dirty="0" smtClean="0">
                <a:solidFill>
                  <a:srgbClr val="7030A0"/>
                </a:solidFill>
              </a:rPr>
              <a:t> </a:t>
            </a:r>
            <a:r>
              <a:rPr lang="cs-CZ" sz="6000" b="1" dirty="0" err="1" smtClean="0">
                <a:solidFill>
                  <a:srgbClr val="7030A0"/>
                </a:solidFill>
              </a:rPr>
              <a:t>cry</a:t>
            </a:r>
            <a:r>
              <a:rPr lang="cs-CZ" sz="6000" b="1" dirty="0" smtClean="0">
                <a:solidFill>
                  <a:srgbClr val="7030A0"/>
                </a:solidFill>
              </a:rPr>
              <a:t> </a:t>
            </a:r>
            <a:r>
              <a:rPr lang="cs-CZ" sz="6000" b="1" dirty="0" err="1" smtClean="0">
                <a:solidFill>
                  <a:srgbClr val="7030A0"/>
                </a:solidFill>
              </a:rPr>
              <a:t>sounds</a:t>
            </a:r>
            <a:r>
              <a:rPr lang="cs-CZ" sz="6000" b="1" dirty="0" smtClean="0">
                <a:solidFill>
                  <a:srgbClr val="7030A0"/>
                </a:solidFill>
              </a:rPr>
              <a:t> </a:t>
            </a:r>
            <a:r>
              <a:rPr lang="cs-CZ" sz="6000" b="1" dirty="0" err="1" smtClean="0">
                <a:solidFill>
                  <a:srgbClr val="7030A0"/>
                </a:solidFill>
              </a:rPr>
              <a:t>like</a:t>
            </a:r>
            <a:r>
              <a:rPr lang="cs-CZ" sz="6000" b="1" dirty="0" smtClean="0">
                <a:solidFill>
                  <a:srgbClr val="7030A0"/>
                </a:solidFill>
              </a:rPr>
              <a:t> </a:t>
            </a:r>
            <a:r>
              <a:rPr lang="cs-CZ" sz="6000" b="1" dirty="0" err="1" smtClean="0">
                <a:solidFill>
                  <a:srgbClr val="7030A0"/>
                </a:solidFill>
              </a:rPr>
              <a:t>somebody</a:t>
            </a:r>
            <a:r>
              <a:rPr lang="cs-CZ" sz="6000" b="1" dirty="0" smtClean="0">
                <a:solidFill>
                  <a:srgbClr val="7030A0"/>
                </a:solidFill>
              </a:rPr>
              <a:t>´s </a:t>
            </a:r>
          </a:p>
          <a:p>
            <a:r>
              <a:rPr lang="cs-CZ" sz="6000" b="1" dirty="0" smtClean="0">
                <a:solidFill>
                  <a:srgbClr val="7030A0"/>
                </a:solidFill>
              </a:rPr>
              <a:t>                          </a:t>
            </a:r>
            <a:r>
              <a:rPr lang="cs-CZ" sz="6000" b="1" dirty="0" err="1" smtClean="0">
                <a:solidFill>
                  <a:srgbClr val="7030A0"/>
                </a:solidFill>
              </a:rPr>
              <a:t>laughing</a:t>
            </a:r>
            <a:r>
              <a:rPr lang="cs-CZ" sz="6000" b="1" dirty="0" smtClean="0">
                <a:solidFill>
                  <a:srgbClr val="7030A0"/>
                </a:solidFill>
              </a:rPr>
              <a:t> ?</a:t>
            </a:r>
            <a:endParaRPr lang="cs-CZ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uk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500174"/>
            <a:ext cx="485778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ovéPole 4"/>
          <p:cNvSpPr txBox="1"/>
          <p:nvPr/>
        </p:nvSpPr>
        <p:spPr>
          <a:xfrm>
            <a:off x="1142976" y="357166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</a:t>
            </a:r>
            <a:r>
              <a:rPr lang="cs-C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kookaburra</a:t>
            </a:r>
            <a:endParaRPr lang="cs-CZ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0000">
                <a:alpha val="93000"/>
              </a:srgbClr>
            </a:gs>
            <a:gs pos="50000">
              <a:schemeClr val="accent1">
                <a:tint val="44500"/>
                <a:satMod val="160000"/>
              </a:schemeClr>
            </a:gs>
            <a:gs pos="61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cs-C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 </a:t>
            </a:r>
            <a:r>
              <a:rPr lang="cs-CZ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</a:t>
            </a:r>
            <a:r>
              <a:rPr lang="cs-C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cs-CZ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know</a:t>
            </a:r>
            <a:r>
              <a:rPr lang="cs-C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</a:t>
            </a:r>
            <a:endParaRPr lang="cs-CZ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785926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box </a:t>
            </a:r>
            <a:r>
              <a:rPr lang="cs-CZ" b="1" dirty="0" err="1" smtClean="0"/>
              <a:t>jellyfish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´s most </a:t>
            </a:r>
            <a:r>
              <a:rPr lang="cs-CZ" b="1" dirty="0" err="1" smtClean="0"/>
              <a:t>poisonous</a:t>
            </a:r>
            <a:r>
              <a:rPr lang="cs-CZ" b="1" dirty="0" smtClean="0"/>
              <a:t> </a:t>
            </a:r>
            <a:r>
              <a:rPr lang="cs-CZ" b="1" dirty="0" err="1" smtClean="0"/>
              <a:t>marine</a:t>
            </a:r>
            <a:r>
              <a:rPr lang="cs-CZ" b="1" dirty="0" smtClean="0"/>
              <a:t> </a:t>
            </a:r>
            <a:r>
              <a:rPr lang="cs-CZ" b="1" dirty="0" err="1" smtClean="0"/>
              <a:t>creature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Sydney </a:t>
            </a:r>
            <a:r>
              <a:rPr lang="cs-CZ" b="1" dirty="0" err="1" smtClean="0"/>
              <a:t>Funnel</a:t>
            </a:r>
            <a:r>
              <a:rPr lang="cs-CZ" b="1" dirty="0" smtClean="0"/>
              <a:t> </a:t>
            </a:r>
            <a:r>
              <a:rPr lang="cs-CZ" b="1" dirty="0" err="1" smtClean="0"/>
              <a:t>Spider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´s most </a:t>
            </a:r>
            <a:r>
              <a:rPr lang="cs-CZ" b="1" dirty="0" err="1" smtClean="0"/>
              <a:t>deadly</a:t>
            </a:r>
            <a:r>
              <a:rPr lang="cs-CZ" b="1" dirty="0" smtClean="0"/>
              <a:t> </a:t>
            </a:r>
            <a:r>
              <a:rPr lang="cs-CZ" b="1" dirty="0" err="1" smtClean="0"/>
              <a:t>spider</a:t>
            </a:r>
            <a:r>
              <a:rPr lang="cs-CZ" b="1" dirty="0" smtClean="0"/>
              <a:t> / in </a:t>
            </a:r>
            <a:r>
              <a:rPr lang="cs-CZ" b="1" dirty="0" err="1" smtClean="0"/>
              <a:t>less</a:t>
            </a:r>
            <a:r>
              <a:rPr lang="cs-CZ" b="1" dirty="0" smtClean="0"/>
              <a:t> </a:t>
            </a:r>
            <a:r>
              <a:rPr lang="cs-CZ" b="1" dirty="0" err="1" smtClean="0"/>
              <a:t>than</a:t>
            </a:r>
            <a:r>
              <a:rPr lang="cs-CZ" b="1" dirty="0" smtClean="0"/>
              <a:t> 2 </a:t>
            </a:r>
            <a:r>
              <a:rPr lang="cs-CZ" b="1" dirty="0" err="1" smtClean="0"/>
              <a:t>hours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inland</a:t>
            </a:r>
            <a:r>
              <a:rPr lang="cs-CZ" b="1" dirty="0" smtClean="0"/>
              <a:t> </a:t>
            </a:r>
            <a:r>
              <a:rPr lang="cs-CZ" b="1" dirty="0" err="1" smtClean="0"/>
              <a:t>taipan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poisonous</a:t>
            </a:r>
            <a:r>
              <a:rPr lang="cs-CZ" b="1" dirty="0" smtClean="0"/>
              <a:t> </a:t>
            </a:r>
            <a:r>
              <a:rPr lang="cs-CZ" b="1" dirty="0" err="1" smtClean="0"/>
              <a:t>snake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Tasmanian</a:t>
            </a:r>
            <a:r>
              <a:rPr lang="cs-CZ" b="1" dirty="0" smtClean="0"/>
              <a:t> Pine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´s </a:t>
            </a:r>
            <a:r>
              <a:rPr lang="cs-CZ" b="1" dirty="0" err="1" smtClean="0"/>
              <a:t>oldest</a:t>
            </a:r>
            <a:r>
              <a:rPr lang="cs-CZ" b="1" dirty="0" smtClean="0"/>
              <a:t> </a:t>
            </a:r>
            <a:r>
              <a:rPr lang="cs-CZ" b="1" dirty="0" err="1" smtClean="0"/>
              <a:t>tree</a:t>
            </a:r>
            <a:r>
              <a:rPr lang="cs-CZ" b="1" dirty="0" smtClean="0"/>
              <a:t> / 10,500 </a:t>
            </a:r>
            <a:r>
              <a:rPr lang="cs-CZ" b="1" dirty="0" err="1" smtClean="0"/>
              <a:t>years</a:t>
            </a:r>
            <a:r>
              <a:rPr lang="cs-CZ" b="1" dirty="0" smtClean="0"/>
              <a:t> /</a:t>
            </a:r>
            <a:endParaRPr lang="cs-CZ" b="1" dirty="0"/>
          </a:p>
        </p:txBody>
      </p:sp>
      <p:pic>
        <p:nvPicPr>
          <p:cNvPr id="4" name="Obrázek 3" descr="sp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71942"/>
            <a:ext cx="2403555" cy="204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tai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000504"/>
            <a:ext cx="2714645" cy="157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 descr="jellyfis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500570"/>
            <a:ext cx="261519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13524 -0.31343 -0.27031 -0.62685 -0.38212 -0.68171 C -0.49392 -0.73658 -0.62951 -0.46852 -0.67083 -0.32917 C -0.71215 -0.18982 -0.74774 0.09167 -0.63055 0.15486 C -0.51337 0.21805 -0.24062 0.13379 0.03229 0.04954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-0.13142 0.09028 -0.3276 -0.02755 -0.39028 -0.13542 C -0.45295 -0.24329 -0.50729 -0.55695 -0.37587 -0.64746 C -0.24444 -0.7375 0.33524 -0.78704 0.39844 -0.67732 C 0.46163 -0.56759 0.13125 -0.09028 2.77778E-7 -2.22222E-6 Z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92593E-6 C 0.07588 0.11158 0.61216 0.27431 0.72102 0.18288 C 0.82987 0.09121 0.72918 -0.43657 0.65331 -0.54837 C 0.57744 -0.66018 0.37605 -0.58009 0.26615 -0.48819 C 0.15626 -0.39629 -0.07586 -0.11203 5.27778E-6 5.92593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100010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3600" b="1" dirty="0" smtClean="0">
                <a:solidFill>
                  <a:srgbClr val="7030A0"/>
                </a:solidFill>
              </a:rPr>
              <a:t>: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4348" y="2285992"/>
            <a:ext cx="79621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www.en.wikipedia.org/faunaofaustralia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www.en.wikipedia.org/kangaroo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www.en.wikipedia.org/koala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www.en.wikipedia.org/emu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www.en.wikipedia.org/platypus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www.en.wikipedia.org/echidna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www.en.wikipedia.org/birdsofaustralia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www.en.wikipedia.org/reptilesofaustralia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www.en.wikipedia.org/insectofaustralia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lat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2447925" cy="1866900"/>
          </a:xfrm>
          <a:prstGeom prst="rect">
            <a:avLst/>
          </a:prstGeom>
        </p:spPr>
      </p:pic>
      <p:pic>
        <p:nvPicPr>
          <p:cNvPr id="5" name="Obrázek 4" descr="Long-beakedEchid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2428892" cy="2500330"/>
          </a:xfrm>
          <a:prstGeom prst="rect">
            <a:avLst/>
          </a:prstGeom>
        </p:spPr>
      </p:pic>
      <p:pic>
        <p:nvPicPr>
          <p:cNvPr id="6" name="Obrázek 5" descr="womb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572008"/>
            <a:ext cx="3286148" cy="208692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00364" y="714356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</a:rPr>
              <a:t>   </a:t>
            </a:r>
            <a:r>
              <a:rPr lang="cs-CZ" sz="6600" b="1" dirty="0" smtClean="0">
                <a:solidFill>
                  <a:srgbClr val="FF0000"/>
                </a:solidFill>
              </a:rPr>
              <a:t>Do</a:t>
            </a:r>
            <a:endParaRPr lang="cs-CZ" sz="66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910" y="2714620"/>
            <a:ext cx="178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err="1" smtClean="0">
                <a:solidFill>
                  <a:srgbClr val="FF0000"/>
                </a:solidFill>
              </a:rPr>
              <a:t>you</a:t>
            </a:r>
            <a:endParaRPr lang="cs-CZ" sz="66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15074" y="2643182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err="1" smtClean="0">
                <a:solidFill>
                  <a:srgbClr val="FF0000"/>
                </a:solidFill>
              </a:rPr>
              <a:t>know</a:t>
            </a:r>
            <a:endParaRPr lang="cs-CZ" sz="66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28926" y="485776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these?</a:t>
            </a:r>
            <a:endParaRPr lang="cs-CZ" sz="6000" b="1" dirty="0">
              <a:solidFill>
                <a:srgbClr val="FF0000"/>
              </a:solidFill>
            </a:endParaRPr>
          </a:p>
        </p:txBody>
      </p:sp>
      <p:pic>
        <p:nvPicPr>
          <p:cNvPr id="11" name="Obrázek 10" descr="dingo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571480"/>
            <a:ext cx="2466975" cy="184785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71472" y="2357430"/>
            <a:ext cx="1642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>
                <a:solidFill>
                  <a:srgbClr val="00B050"/>
                </a:solidFill>
              </a:rPr>
              <a:t>platypus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929454" y="2357430"/>
            <a:ext cx="1258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</a:rPr>
              <a:t>dingo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000364" y="4286256"/>
            <a:ext cx="2576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>
                <a:solidFill>
                  <a:srgbClr val="00B050"/>
                </a:solidFill>
              </a:rPr>
              <a:t>Tasmanian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devil</a:t>
            </a:r>
            <a:endParaRPr lang="cs-CZ" sz="2800" dirty="0"/>
          </a:p>
        </p:txBody>
      </p:sp>
      <p:sp>
        <p:nvSpPr>
          <p:cNvPr id="16" name="Obdélník 15"/>
          <p:cNvSpPr/>
          <p:nvPr/>
        </p:nvSpPr>
        <p:spPr>
          <a:xfrm>
            <a:off x="2714612" y="5786454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>
                <a:solidFill>
                  <a:srgbClr val="00B050"/>
                </a:solidFill>
              </a:rPr>
              <a:t>echidna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286644" y="4143380"/>
            <a:ext cx="1602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>
                <a:solidFill>
                  <a:srgbClr val="00B050"/>
                </a:solidFill>
              </a:rPr>
              <a:t>wombat</a:t>
            </a:r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19" name="Obrázek 18" descr="800px-Tasmanian_Devil_rest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043" y="2357430"/>
            <a:ext cx="2868911" cy="19042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071834"/>
          </a:xfrm>
        </p:spPr>
        <p:txBody>
          <a:bodyPr>
            <a:prstTxWarp prst="textCascadeDow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Why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do these </a:t>
            </a:r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animals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live </a:t>
            </a:r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only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in </a:t>
            </a:r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Australia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?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257174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continent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had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been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separated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parts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world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before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first</a:t>
            </a:r>
            <a:endParaRPr lang="cs-CZ" sz="36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Europeans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settled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here</a:t>
            </a:r>
            <a:r>
              <a:rPr lang="cs-CZ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cs-CZ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cs-CZ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Animal</a:t>
            </a: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species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714488"/>
            <a:ext cx="8358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over</a:t>
            </a:r>
            <a:r>
              <a:rPr lang="cs-CZ" sz="2800" b="1" dirty="0" smtClean="0"/>
              <a:t> 260 species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marsupials</a:t>
            </a:r>
            <a:r>
              <a:rPr lang="cs-CZ" sz="2800" b="1" dirty="0" smtClean="0"/>
              <a:t> / koala, </a:t>
            </a:r>
            <a:r>
              <a:rPr lang="cs-CZ" sz="2800" b="1" dirty="0" err="1" smtClean="0"/>
              <a:t>kangaroo</a:t>
            </a:r>
            <a:r>
              <a:rPr lang="cs-CZ" sz="2800" b="1" dirty="0" smtClean="0"/>
              <a:t>, </a:t>
            </a:r>
          </a:p>
          <a:p>
            <a:r>
              <a:rPr lang="cs-CZ" sz="2800" b="1" dirty="0" smtClean="0"/>
              <a:t>      </a:t>
            </a:r>
            <a:r>
              <a:rPr lang="cs-CZ" sz="2800" b="1" dirty="0" err="1" smtClean="0"/>
              <a:t>wombat</a:t>
            </a:r>
            <a:r>
              <a:rPr lang="cs-CZ" sz="2800" b="1" dirty="0" smtClean="0"/>
              <a:t>, … /</a:t>
            </a:r>
          </a:p>
          <a:p>
            <a:pP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over</a:t>
            </a:r>
            <a:r>
              <a:rPr lang="cs-CZ" sz="2800" b="1" dirty="0" smtClean="0"/>
              <a:t> 750 species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birds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lyrebird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kookaburra</a:t>
            </a:r>
            <a:r>
              <a:rPr lang="cs-CZ" sz="2800" b="1" dirty="0" smtClean="0"/>
              <a:t>, </a:t>
            </a:r>
          </a:p>
          <a:p>
            <a:r>
              <a:rPr lang="cs-CZ" sz="2800" b="1" dirty="0" smtClean="0"/>
              <a:t>      </a:t>
            </a:r>
            <a:r>
              <a:rPr lang="cs-CZ" sz="2800" b="1" dirty="0" err="1" smtClean="0"/>
              <a:t>cockatoo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parrots</a:t>
            </a:r>
            <a:r>
              <a:rPr lang="cs-CZ" sz="2800" b="1" dirty="0" smtClean="0"/>
              <a:t>, … /</a:t>
            </a:r>
          </a:p>
          <a:p>
            <a:pP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a </a:t>
            </a:r>
            <a:r>
              <a:rPr lang="cs-CZ" sz="2800" b="1" dirty="0" err="1" smtClean="0"/>
              <a:t>large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range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reptiles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crocodile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lizard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snakes</a:t>
            </a:r>
            <a:r>
              <a:rPr lang="cs-CZ" sz="2800" b="1" dirty="0" smtClean="0"/>
              <a:t> /</a:t>
            </a:r>
          </a:p>
          <a:p>
            <a:pP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marine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creatures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dolphin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penguin</a:t>
            </a:r>
            <a:r>
              <a:rPr lang="cs-CZ" sz="2800" b="1" dirty="0" smtClean="0"/>
              <a:t> , </a:t>
            </a:r>
            <a:r>
              <a:rPr lang="cs-CZ" sz="2800" b="1" dirty="0" err="1" smtClean="0"/>
              <a:t>shark</a:t>
            </a:r>
            <a:r>
              <a:rPr lang="cs-CZ" sz="2800" b="1" dirty="0" smtClean="0"/>
              <a:t>, 4,000 </a:t>
            </a:r>
          </a:p>
          <a:p>
            <a:r>
              <a:rPr lang="cs-CZ" sz="2800" b="1" dirty="0" smtClean="0"/>
              <a:t>      species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fish</a:t>
            </a:r>
            <a:r>
              <a:rPr lang="cs-CZ" sz="2800" b="1" dirty="0" smtClean="0"/>
              <a:t> /</a:t>
            </a:r>
          </a:p>
          <a:p>
            <a:endParaRPr lang="cs-CZ" sz="28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6829444" cy="1274786"/>
          </a:xfrm>
        </p:spPr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KANGAROO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1357298"/>
            <a:ext cx="4929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gangurru</a:t>
            </a:r>
            <a:r>
              <a:rPr lang="cs-CZ" b="1" dirty="0" smtClean="0"/>
              <a:t>  in </a:t>
            </a:r>
            <a:r>
              <a:rPr lang="cs-CZ" b="1" dirty="0" err="1" smtClean="0"/>
              <a:t>Aboriginal</a:t>
            </a:r>
            <a:r>
              <a:rPr lang="cs-CZ" b="1" dirty="0" smtClean="0"/>
              <a:t> </a:t>
            </a:r>
            <a:r>
              <a:rPr lang="cs-CZ" b="1" dirty="0" err="1" smtClean="0"/>
              <a:t>languages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60 </a:t>
            </a:r>
            <a:r>
              <a:rPr lang="cs-CZ" b="1" dirty="0" err="1" smtClean="0"/>
              <a:t>kinds</a:t>
            </a:r>
            <a:r>
              <a:rPr lang="cs-CZ" b="1" dirty="0" smtClean="0"/>
              <a:t> /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red</a:t>
            </a:r>
            <a:r>
              <a:rPr lang="cs-CZ" b="1" dirty="0" smtClean="0"/>
              <a:t> </a:t>
            </a:r>
            <a:r>
              <a:rPr lang="cs-CZ" b="1" dirty="0" err="1" smtClean="0"/>
              <a:t>one</a:t>
            </a:r>
            <a:r>
              <a:rPr lang="cs-CZ" b="1" dirty="0" smtClean="0"/>
              <a:t> = </a:t>
            </a:r>
            <a:r>
              <a:rPr lang="cs-CZ" b="1" dirty="0" err="1" smtClean="0"/>
              <a:t>boomer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             -  2,4 m </a:t>
            </a:r>
            <a:r>
              <a:rPr lang="cs-CZ" b="1" dirty="0" err="1" smtClean="0"/>
              <a:t>high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             -  70 – 90 kg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             -  </a:t>
            </a:r>
            <a:r>
              <a:rPr lang="cs-CZ" b="1" dirty="0" err="1" smtClean="0"/>
              <a:t>jumps</a:t>
            </a:r>
            <a:r>
              <a:rPr lang="cs-CZ" b="1" dirty="0" smtClean="0"/>
              <a:t> more </a:t>
            </a:r>
            <a:r>
              <a:rPr lang="cs-CZ" b="1" dirty="0" err="1" smtClean="0"/>
              <a:t>than</a:t>
            </a:r>
            <a:r>
              <a:rPr lang="cs-CZ" b="1" dirty="0" smtClean="0"/>
              <a:t> 4 m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strong</a:t>
            </a:r>
            <a:r>
              <a:rPr lang="cs-CZ" b="1" dirty="0" smtClean="0"/>
              <a:t> </a:t>
            </a:r>
            <a:r>
              <a:rPr lang="cs-CZ" b="1" dirty="0" err="1" smtClean="0"/>
              <a:t>back</a:t>
            </a:r>
            <a:r>
              <a:rPr lang="cs-CZ" b="1" dirty="0" smtClean="0"/>
              <a:t> </a:t>
            </a:r>
            <a:r>
              <a:rPr lang="cs-CZ" b="1" dirty="0" err="1" smtClean="0"/>
              <a:t>legs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tail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eats</a:t>
            </a:r>
            <a:r>
              <a:rPr lang="cs-CZ" b="1" dirty="0" smtClean="0"/>
              <a:t> </a:t>
            </a:r>
            <a:r>
              <a:rPr lang="cs-CZ" b="1" dirty="0" err="1" smtClean="0"/>
              <a:t>grass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leaves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has a </a:t>
            </a:r>
            <a:r>
              <a:rPr lang="cs-CZ" b="1" dirty="0" err="1" smtClean="0"/>
              <a:t>pouch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its</a:t>
            </a:r>
            <a:r>
              <a:rPr lang="cs-CZ" b="1" dirty="0" smtClean="0"/>
              <a:t> baby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their</a:t>
            </a:r>
            <a:r>
              <a:rPr lang="cs-CZ" b="1" dirty="0" smtClean="0"/>
              <a:t> </a:t>
            </a:r>
            <a:r>
              <a:rPr lang="cs-CZ" b="1" dirty="0" err="1" smtClean="0"/>
              <a:t>fights</a:t>
            </a:r>
            <a:r>
              <a:rPr lang="cs-CZ" b="1" dirty="0" smtClean="0"/>
              <a:t> look </a:t>
            </a:r>
            <a:r>
              <a:rPr lang="cs-CZ" b="1" dirty="0" err="1" smtClean="0"/>
              <a:t>like</a:t>
            </a:r>
            <a:r>
              <a:rPr lang="cs-CZ" b="1" dirty="0" smtClean="0"/>
              <a:t> boxing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Australian</a:t>
            </a:r>
            <a:r>
              <a:rPr lang="cs-CZ" b="1" dirty="0" smtClean="0"/>
              <a:t> </a:t>
            </a:r>
            <a:r>
              <a:rPr lang="cs-CZ" b="1" dirty="0" err="1" smtClean="0"/>
              <a:t>one</a:t>
            </a:r>
            <a:r>
              <a:rPr lang="cs-CZ" b="1" dirty="0" smtClean="0"/>
              <a:t> - dollar </a:t>
            </a:r>
            <a:r>
              <a:rPr lang="cs-CZ" b="1" dirty="0" err="1" smtClean="0"/>
              <a:t>coin</a:t>
            </a:r>
            <a:endParaRPr lang="cs-CZ" b="1" dirty="0"/>
          </a:p>
        </p:txBody>
      </p:sp>
      <p:pic>
        <p:nvPicPr>
          <p:cNvPr id="8" name="Obrázek 7" descr="-_fighting_red_kangaroo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714752"/>
            <a:ext cx="277295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Kangaroo_and_joey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85728"/>
            <a:ext cx="257246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znač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223647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03 0.67731 C -0.11719 0.73657 0.07881 0.79583 0.19513 0.80416 C 0.31128 0.8125 0.32812 0.77916 0.38541 0.72685 C 0.4427 0.67453 0.50642 0.57407 0.53871 0.49027 C 0.571 0.40648 0.58992 0.28518 0.57899 0.22361 C 0.56805 0.16203 0.51926 0.13726 0.47256 0.12037 C 0.42586 0.10347 0.35312 0.14143 0.29826 0.12245 C 0.2434 0.10347 0.19322 0.02662 0.14357 0.00625 C 0.09392 -0.01413 0.04687 -0.00718 -5.27778E-6 2.22222E-6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4 -0.17153 C -0.0033 -0.37639 0.04531 -0.58148 0.15642 -0.65116 C 0.26753 -0.72106 0.52778 -0.67569 0.61441 -0.59097 C 0.70104 -0.50625 0.69635 -0.26574 0.67569 -0.14375 C 0.65503 -0.02176 0.56094 0.09422 0.49028 0.14236 C 0.41962 0.19028 0.33333 0.16829 0.25156 0.14468 C 0.16979 0.12084 0.0849 0.06019 2.77778E-7 -2.22222E-6 " pathEditMode="relative" rAng="0" ptsTypes="aaaaaaA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282" y="1142984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Aboriginal</a:t>
            </a:r>
            <a:r>
              <a:rPr lang="cs-CZ" b="1" dirty="0" smtClean="0"/>
              <a:t> </a:t>
            </a:r>
            <a:r>
              <a:rPr lang="cs-CZ" b="1" dirty="0" err="1" smtClean="0"/>
              <a:t>word</a:t>
            </a:r>
            <a:r>
              <a:rPr lang="cs-CZ" b="1" dirty="0" smtClean="0"/>
              <a:t>  </a:t>
            </a:r>
            <a:r>
              <a:rPr lang="cs-CZ" b="1" dirty="0" smtClean="0">
                <a:solidFill>
                  <a:srgbClr val="C00000"/>
                </a:solidFill>
              </a:rPr>
              <a:t>no drink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in </a:t>
            </a:r>
            <a:r>
              <a:rPr lang="cs-CZ" b="1" dirty="0" err="1" smtClean="0"/>
              <a:t>eucalyptus</a:t>
            </a:r>
            <a:r>
              <a:rPr lang="cs-CZ" b="1" dirty="0" smtClean="0"/>
              <a:t> </a:t>
            </a:r>
            <a:r>
              <a:rPr lang="cs-CZ" b="1" dirty="0" err="1" smtClean="0"/>
              <a:t>trees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sleeps</a:t>
            </a:r>
            <a:r>
              <a:rPr lang="cs-CZ" b="1" dirty="0" smtClean="0"/>
              <a:t> 18 </a:t>
            </a:r>
            <a:r>
              <a:rPr lang="cs-CZ" b="1" dirty="0" err="1" smtClean="0"/>
              <a:t>hours</a:t>
            </a:r>
            <a:r>
              <a:rPr lang="cs-CZ" b="1" dirty="0" smtClean="0"/>
              <a:t> a </a:t>
            </a:r>
            <a:r>
              <a:rPr lang="cs-CZ" b="1" dirty="0" err="1" smtClean="0"/>
              <a:t>day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has a </a:t>
            </a:r>
            <a:r>
              <a:rPr lang="cs-CZ" b="1" dirty="0" err="1" smtClean="0"/>
              <a:t>pouch</a:t>
            </a:r>
            <a:r>
              <a:rPr lang="cs-CZ" b="1" dirty="0" smtClean="0"/>
              <a:t> on </a:t>
            </a:r>
            <a:r>
              <a:rPr lang="cs-CZ" b="1" dirty="0" err="1" smtClean="0"/>
              <a:t>its</a:t>
            </a:r>
            <a:r>
              <a:rPr lang="cs-CZ" b="1" dirty="0" smtClean="0"/>
              <a:t> front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babies</a:t>
            </a:r>
            <a:r>
              <a:rPr lang="cs-CZ" b="1" dirty="0" smtClean="0"/>
              <a:t> are </a:t>
            </a:r>
            <a:r>
              <a:rPr lang="cs-CZ" b="1" dirty="0" err="1" smtClean="0"/>
              <a:t>born</a:t>
            </a:r>
            <a:r>
              <a:rPr lang="cs-CZ" b="1" dirty="0" smtClean="0"/>
              <a:t> blind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hairless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babies</a:t>
            </a:r>
            <a:r>
              <a:rPr lang="cs-CZ" b="1" dirty="0" smtClean="0"/>
              <a:t> </a:t>
            </a:r>
            <a:r>
              <a:rPr lang="cs-CZ" b="1" dirty="0" err="1" smtClean="0"/>
              <a:t>spend</a:t>
            </a:r>
            <a:r>
              <a:rPr lang="cs-CZ" b="1" dirty="0" smtClean="0"/>
              <a:t> 6 </a:t>
            </a:r>
            <a:r>
              <a:rPr lang="cs-CZ" b="1" dirty="0" err="1" smtClean="0"/>
              <a:t>months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pouch</a:t>
            </a:r>
            <a:endParaRPr lang="cs-CZ" b="1" dirty="0"/>
          </a:p>
        </p:txBody>
      </p:sp>
      <p:pic>
        <p:nvPicPr>
          <p:cNvPr id="5" name="Obrázek 4" descr="Koala_climbing_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85728"/>
            <a:ext cx="341609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ek 5" descr="Koala_and_jo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071810"/>
            <a:ext cx="3429024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ázek 6" descr="Panneaux_koala_kangouro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857628"/>
            <a:ext cx="2786082" cy="2520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6257940" cy="1143008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koala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0.00382 0.00277 0.00729 0.00625 0.01128 0.00856 C 0.01371 0.00995 0.01684 0.00949 0.01927 0.01088 C 0.0217 0.01226 0.02326 0.0155 0.02569 0.01713 C 0.03264 0.02175 0.03785 0.02199 0.04514 0.02361 C 0.05174 0.028 0.05764 0.03449 0.06441 0.03865 C 0.07118 0.04282 0.0783 0.0449 0.08542 0.04722 C 0.09236 0.05208 0.09896 0.05486 0.10642 0.0581 C 0.10799 0.05879 0.11128 0.06018 0.11128 0.06018 C 0.13594 0.08657 0.10434 0.05532 0.12726 0.07106 C 0.12934 0.07245 0.13038 0.07569 0.13212 0.07754 C 0.13524 0.08078 0.13837 0.08379 0.14184 0.08611 C 0.14844 0.0905 0.15608 0.0912 0.16285 0.09467 C 0.17361 0.1 0.1842 0.10717 0.19514 0.1118 C 0.2099 0.11805 0.22569 0.1199 0.24028 0.12685 C 0.24896 0.13101 0.25538 0.13796 0.26441 0.14189 C 0.27483 0.15578 0.2625 0.14166 0.28385 0.15277 C 0.28628 0.15416 0.28785 0.15763 0.29028 0.15925 C 0.29271 0.16111 0.29549 0.16226 0.29826 0.16342 C 0.30087 0.16435 0.30365 0.16458 0.30642 0.1655 C 0.31076 0.16689 0.31927 0.1699 0.31927 0.1699 C 0.32951 0.17893 0.32517 0.17847 0.33055 0.17847 C 0.31875 0.19166 0.30521 0.20208 0.2934 0.21504 C 0.27674 0.23356 0.28854 0.22731 0.27726 0.23217 C 0.27135 0.2405 0.26476 0.24513 0.25799 0.25162 C 0.25052 0.25879 0.24444 0.26782 0.23698 0.27523 C 0.23021 0.28194 0.22135 0.28634 0.21441 0.29259 C 0.20226 0.30347 0.19601 0.31388 0.18212 0.31828 C 0.15885 0.34166 0.13368 0.35833 0.10799 0.37638 C 0.09236 0.3875 0.07535 0.39606 0.05955 0.40648 C 0.05451 0.40972 0.05 0.41088 0.04514 0.41504 C 0.03906 0.42685 0.02413 0.43912 0.01441 0.44513 C 0.0059 0.45023 -0.00347 0.4537 -0.01146 0.46018 C -0.01684 0.46458 -0.02188 0.46967 -0.02743 0.47314 C -0.03767 0.47963 -0.04948 0.48194 -0.05972 0.48819 C -0.07205 0.49583 -0.08472 0.50162 -0.09688 0.50972 C -0.10104 0.5125 -0.10417 0.51736 -0.10816 0.52037 C -0.11389 0.52453 -0.11997 0.52777 -0.12587 0.53125 C -0.14184 0.5405 -0.16146 0.55 -0.17743 0.56134 C -0.20399 0.58009 -0.22726 0.60625 -0.2566 0.61713 C -0.26389 0.62314 -0.27014 0.628 -0.27917 0.628 L 0.33542 0.6581 L -0.11615 0.00439 " pathEditMode="relative" ptsTypes="ffffffffffffffffffffffffffffffffffffffffAAA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011222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B050"/>
                </a:solidFill>
              </a:rPr>
              <a:t>The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err="1" smtClean="0">
                <a:solidFill>
                  <a:srgbClr val="00B050"/>
                </a:solidFill>
              </a:rPr>
              <a:t>platypus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1714488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a </a:t>
            </a:r>
            <a:r>
              <a:rPr lang="cs-CZ" b="1" dirty="0" err="1" smtClean="0"/>
              <a:t>small</a:t>
            </a:r>
            <a:r>
              <a:rPr lang="cs-CZ" b="1" dirty="0" smtClean="0"/>
              <a:t> </a:t>
            </a:r>
            <a:r>
              <a:rPr lang="cs-CZ" b="1" dirty="0" err="1" smtClean="0"/>
              <a:t>furry</a:t>
            </a:r>
            <a:r>
              <a:rPr lang="cs-CZ" b="1" dirty="0" smtClean="0"/>
              <a:t> </a:t>
            </a:r>
            <a:r>
              <a:rPr lang="cs-CZ" b="1" dirty="0" err="1" smtClean="0"/>
              <a:t>mammal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lives</a:t>
            </a:r>
            <a:r>
              <a:rPr lang="cs-CZ" b="1" dirty="0" smtClean="0"/>
              <a:t> on </a:t>
            </a:r>
            <a:r>
              <a:rPr lang="cs-CZ" b="1" dirty="0" err="1" smtClean="0"/>
              <a:t>river</a:t>
            </a:r>
            <a:r>
              <a:rPr lang="cs-CZ" b="1" dirty="0" smtClean="0"/>
              <a:t> </a:t>
            </a:r>
            <a:r>
              <a:rPr lang="cs-CZ" b="1" dirty="0" err="1" smtClean="0"/>
              <a:t>banks</a:t>
            </a:r>
            <a:r>
              <a:rPr lang="cs-CZ" b="1" dirty="0" smtClean="0"/>
              <a:t> / in </a:t>
            </a:r>
            <a:r>
              <a:rPr lang="cs-CZ" b="1" dirty="0" err="1" smtClean="0"/>
              <a:t>water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on </a:t>
            </a:r>
            <a:r>
              <a:rPr lang="cs-CZ" b="1" dirty="0" err="1" smtClean="0"/>
              <a:t>land</a:t>
            </a:r>
            <a:r>
              <a:rPr lang="cs-CZ" b="1" dirty="0" smtClean="0"/>
              <a:t>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lays</a:t>
            </a:r>
            <a:r>
              <a:rPr lang="cs-CZ" b="1" dirty="0" smtClean="0"/>
              <a:t> </a:t>
            </a:r>
            <a:r>
              <a:rPr lang="cs-CZ" b="1" dirty="0" err="1" smtClean="0"/>
              <a:t>eggs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has a </a:t>
            </a:r>
            <a:r>
              <a:rPr lang="cs-CZ" b="1" dirty="0" err="1" smtClean="0"/>
              <a:t>duck</a:t>
            </a:r>
            <a:r>
              <a:rPr lang="cs-CZ" b="1" dirty="0" smtClean="0"/>
              <a:t> –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bill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feet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shuts</a:t>
            </a:r>
            <a:r>
              <a:rPr lang="cs-CZ" b="1" dirty="0" smtClean="0"/>
              <a:t> </a:t>
            </a:r>
            <a:r>
              <a:rPr lang="cs-CZ" b="1" dirty="0" err="1" smtClean="0"/>
              <a:t>eyes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ears</a:t>
            </a:r>
            <a:r>
              <a:rPr lang="cs-CZ" b="1" dirty="0" smtClean="0"/>
              <a:t> in </a:t>
            </a:r>
            <a:r>
              <a:rPr lang="cs-CZ" b="1" dirty="0" err="1" smtClean="0"/>
              <a:t>water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on a 20-cent </a:t>
            </a:r>
            <a:r>
              <a:rPr lang="cs-CZ" b="1" dirty="0" err="1" smtClean="0"/>
              <a:t>coin</a:t>
            </a:r>
            <a:endParaRPr lang="cs-CZ" b="1" dirty="0"/>
          </a:p>
        </p:txBody>
      </p:sp>
      <p:pic>
        <p:nvPicPr>
          <p:cNvPr id="5" name="Obrázek 4" descr="platyp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918">
            <a:off x="5072066" y="1285860"/>
            <a:ext cx="3810000" cy="256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428596" y="364331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     </a:t>
            </a:r>
            <a:r>
              <a:rPr lang="cs-CZ" sz="3200" b="1" dirty="0" err="1" smtClean="0">
                <a:solidFill>
                  <a:srgbClr val="7030A0"/>
                </a:solidFill>
              </a:rPr>
              <a:t>The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echidna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4810" y="4786322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b="1" dirty="0" err="1" smtClean="0"/>
              <a:t>babies</a:t>
            </a:r>
            <a:r>
              <a:rPr lang="cs-CZ" b="1" dirty="0" smtClean="0"/>
              <a:t> are </a:t>
            </a:r>
            <a:r>
              <a:rPr lang="cs-CZ" b="1" dirty="0" err="1" smtClean="0"/>
              <a:t>born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eggs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smtClean="0"/>
              <a:t>drinks </a:t>
            </a:r>
            <a:r>
              <a:rPr lang="cs-CZ" b="1" dirty="0" err="1" smtClean="0"/>
              <a:t>mother</a:t>
            </a:r>
            <a:r>
              <a:rPr lang="cs-CZ" b="1" dirty="0" smtClean="0"/>
              <a:t>´s </a:t>
            </a:r>
            <a:r>
              <a:rPr lang="cs-CZ" b="1" dirty="0" err="1" smtClean="0"/>
              <a:t>milk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catches</a:t>
            </a:r>
            <a:r>
              <a:rPr lang="cs-CZ" b="1" dirty="0" smtClean="0"/>
              <a:t> </a:t>
            </a:r>
            <a:r>
              <a:rPr lang="cs-CZ" b="1" dirty="0" err="1" smtClean="0"/>
              <a:t>food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its</a:t>
            </a:r>
            <a:r>
              <a:rPr lang="cs-CZ" b="1" dirty="0" smtClean="0"/>
              <a:t> </a:t>
            </a:r>
            <a:r>
              <a:rPr lang="cs-CZ" b="1" dirty="0" err="1" smtClean="0"/>
              <a:t>long</a:t>
            </a:r>
            <a:r>
              <a:rPr lang="cs-CZ" b="1" dirty="0" smtClean="0"/>
              <a:t> </a:t>
            </a:r>
            <a:r>
              <a:rPr lang="cs-CZ" b="1" dirty="0" err="1" smtClean="0"/>
              <a:t>tongue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eats</a:t>
            </a:r>
            <a:r>
              <a:rPr lang="cs-CZ" b="1" dirty="0" smtClean="0"/>
              <a:t> </a:t>
            </a:r>
            <a:r>
              <a:rPr lang="cs-CZ" b="1" dirty="0" err="1" smtClean="0"/>
              <a:t>ants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termites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has no </a:t>
            </a:r>
            <a:r>
              <a:rPr lang="cs-CZ" b="1" dirty="0" err="1" smtClean="0"/>
              <a:t>teeth</a:t>
            </a:r>
            <a:endParaRPr lang="cs-CZ" b="1" dirty="0"/>
          </a:p>
        </p:txBody>
      </p:sp>
      <p:pic>
        <p:nvPicPr>
          <p:cNvPr id="8" name="Obrázek 7" descr="EchidnainCanbe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14818"/>
            <a:ext cx="37147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2000240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b="1" dirty="0" err="1" smtClean="0"/>
              <a:t>similar</a:t>
            </a:r>
            <a:r>
              <a:rPr lang="cs-CZ" b="1" dirty="0" smtClean="0"/>
              <a:t> to </a:t>
            </a:r>
            <a:r>
              <a:rPr lang="cs-CZ" b="1" dirty="0" err="1" smtClean="0"/>
              <a:t>ostrich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3 </a:t>
            </a:r>
            <a:r>
              <a:rPr lang="cs-CZ" b="1" dirty="0" err="1" smtClean="0"/>
              <a:t>toes</a:t>
            </a:r>
            <a:r>
              <a:rPr lang="cs-CZ" b="1" dirty="0" smtClean="0"/>
              <a:t> on </a:t>
            </a:r>
            <a:r>
              <a:rPr lang="cs-CZ" b="1" dirty="0" err="1" smtClean="0"/>
              <a:t>each</a:t>
            </a:r>
            <a:r>
              <a:rPr lang="cs-CZ" b="1" dirty="0" smtClean="0"/>
              <a:t> </a:t>
            </a:r>
            <a:r>
              <a:rPr lang="cs-CZ" b="1" dirty="0" err="1" smtClean="0"/>
              <a:t>foot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2 m </a:t>
            </a:r>
            <a:r>
              <a:rPr lang="cs-CZ" b="1" dirty="0" err="1" smtClean="0"/>
              <a:t>tall</a:t>
            </a:r>
            <a:r>
              <a:rPr lang="cs-CZ" b="1" dirty="0" smtClean="0"/>
              <a:t>  </a:t>
            </a:r>
            <a:r>
              <a:rPr lang="cs-CZ" b="1" dirty="0" err="1" smtClean="0"/>
              <a:t>and</a:t>
            </a:r>
            <a:r>
              <a:rPr lang="cs-CZ" b="1" dirty="0" smtClean="0"/>
              <a:t> 35 kg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runs</a:t>
            </a:r>
            <a:r>
              <a:rPr lang="cs-CZ" b="1" dirty="0" smtClean="0"/>
              <a:t> </a:t>
            </a:r>
            <a:r>
              <a:rPr lang="cs-CZ" b="1" dirty="0" err="1" smtClean="0"/>
              <a:t>very</a:t>
            </a:r>
            <a:r>
              <a:rPr lang="cs-CZ" b="1" dirty="0" smtClean="0"/>
              <a:t> </a:t>
            </a:r>
            <a:r>
              <a:rPr lang="cs-CZ" b="1" dirty="0" err="1" smtClean="0"/>
              <a:t>fast</a:t>
            </a:r>
            <a:r>
              <a:rPr lang="cs-CZ" b="1" dirty="0" smtClean="0"/>
              <a:t> / 50km /</a:t>
            </a:r>
            <a:r>
              <a:rPr lang="cs-CZ" b="1" dirty="0" err="1" smtClean="0"/>
              <a:t>hour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cannot</a:t>
            </a:r>
            <a:r>
              <a:rPr lang="cs-CZ" b="1" dirty="0" smtClean="0"/>
              <a:t> </a:t>
            </a:r>
            <a:r>
              <a:rPr lang="cs-CZ" b="1" dirty="0" err="1" smtClean="0"/>
              <a:t>fly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on </a:t>
            </a:r>
            <a:r>
              <a:rPr lang="cs-CZ" b="1" dirty="0" err="1" smtClean="0"/>
              <a:t>the</a:t>
            </a:r>
            <a:r>
              <a:rPr lang="cs-CZ" b="1" dirty="0" smtClean="0"/>
              <a:t> 50 – cent </a:t>
            </a:r>
            <a:r>
              <a:rPr lang="cs-CZ" b="1" dirty="0" err="1" smtClean="0"/>
              <a:t>coin</a:t>
            </a:r>
            <a:endParaRPr lang="cs-CZ" b="1" dirty="0"/>
          </a:p>
        </p:txBody>
      </p:sp>
      <p:pic>
        <p:nvPicPr>
          <p:cNvPr id="5" name="Obrázek 4" descr="Emu-w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00042"/>
            <a:ext cx="3929090" cy="4357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 descr="Emu_E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929066"/>
            <a:ext cx="3429024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1285852" y="85723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B0F0"/>
                </a:solidFill>
              </a:rPr>
              <a:t>   </a:t>
            </a:r>
            <a:r>
              <a:rPr lang="cs-CZ" sz="4800" b="1" dirty="0" err="1" smtClean="0">
                <a:solidFill>
                  <a:srgbClr val="00B0F0"/>
                </a:solidFill>
              </a:rPr>
              <a:t>The</a:t>
            </a:r>
            <a:r>
              <a:rPr lang="cs-CZ" sz="4800" b="1" dirty="0" smtClean="0">
                <a:solidFill>
                  <a:srgbClr val="00B0F0"/>
                </a:solidFill>
              </a:rPr>
              <a:t> emu</a:t>
            </a:r>
            <a:endParaRPr lang="cs-CZ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55556E-6 L -0.12413 0.25161 L -0.15329 0.58263 L 0.3 0.67291 L 0.51615 0.41504 L 0.49514 0.11388 L 0.10799 0.35925 L 0.01459 -0.04954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450</Words>
  <Application>Microsoft Office PowerPoint</Application>
  <PresentationFormat>Předvádění na obrazovce (4:3)</PresentationFormat>
  <Paragraphs>96</Paragraphs>
  <Slides>14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Prezentace</vt:lpstr>
      <vt:lpstr>Prezentace aplikace PowerPoint</vt:lpstr>
      <vt:lpstr>Prezentace aplikace PowerPoint</vt:lpstr>
      <vt:lpstr>Why do these animals live only in Australia?</vt:lpstr>
      <vt:lpstr>Prezentace aplikace PowerPoint</vt:lpstr>
      <vt:lpstr>Animal species</vt:lpstr>
      <vt:lpstr>THE KANGAROO</vt:lpstr>
      <vt:lpstr>The koala</vt:lpstr>
      <vt:lpstr>The platypus</vt:lpstr>
      <vt:lpstr>Prezentace aplikace PowerPoint</vt:lpstr>
      <vt:lpstr>Birds</vt:lpstr>
      <vt:lpstr>Prezentace aplikace PowerPoint</vt:lpstr>
      <vt:lpstr>Prezentace aplikace PowerPoint</vt:lpstr>
      <vt:lpstr>Do you know ?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56</cp:revision>
  <dcterms:created xsi:type="dcterms:W3CDTF">2013-08-03T10:21:21Z</dcterms:created>
  <dcterms:modified xsi:type="dcterms:W3CDTF">2014-08-08T07:59:16Z</dcterms:modified>
</cp:coreProperties>
</file>