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9AED-C0E9-42AE-8B08-231C6DC4840C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1BD5-3E36-49BB-9485-AB947F75FA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festivalsinaustrali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.wikipedia.org/anzacday" TargetMode="External"/><Relationship Id="rId4" Type="http://schemas.openxmlformats.org/officeDocument/2006/relationships/hyperlink" Target="http://www.en.wikipedia.org/australiada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214289"/>
          <a:ext cx="8856925" cy="66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zentace" r:id="rId4" imgW="4097927" imgH="3074038" progId="PowerPoint.Show.8">
                  <p:embed/>
                </p:oleObj>
              </mc:Choice>
              <mc:Fallback>
                <p:oleObj name="Prezentace" r:id="rId4" imgW="4097927" imgH="3074038" progId="PowerPoint.Show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289"/>
                        <a:ext cx="8856925" cy="66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Other</a:t>
            </a:r>
            <a:r>
              <a:rPr lang="cs-CZ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popular</a:t>
            </a:r>
            <a:r>
              <a:rPr lang="cs-CZ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festivals</a:t>
            </a:r>
            <a:endParaRPr lang="cs-CZ" b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Obrázek 2" descr="CamelRacingCamelCup2009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 descr="DarwinBeerCanRega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8841" y="3214686"/>
            <a:ext cx="5028001" cy="336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14282" y="528638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Camel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Cup</a:t>
            </a:r>
            <a:r>
              <a:rPr lang="cs-CZ" sz="2800" b="1" dirty="0" smtClean="0">
                <a:solidFill>
                  <a:srgbClr val="7030A0"/>
                </a:solidFill>
              </a:rPr>
              <a:t>  Darwin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00496" y="235743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00B050"/>
                </a:solidFill>
              </a:rPr>
              <a:t>Beer</a:t>
            </a:r>
            <a:r>
              <a:rPr lang="cs-CZ" sz="3200" b="1" dirty="0" smtClean="0">
                <a:solidFill>
                  <a:srgbClr val="00B050"/>
                </a:solidFill>
              </a:rPr>
              <a:t> Car </a:t>
            </a:r>
            <a:r>
              <a:rPr lang="cs-CZ" sz="3200" b="1" dirty="0" err="1" smtClean="0">
                <a:solidFill>
                  <a:srgbClr val="00B050"/>
                </a:solidFill>
              </a:rPr>
              <a:t>Regatta</a:t>
            </a:r>
            <a:r>
              <a:rPr lang="cs-CZ" sz="3200" b="1" dirty="0" smtClean="0">
                <a:solidFill>
                  <a:srgbClr val="00B050"/>
                </a:solidFill>
              </a:rPr>
              <a:t>  Darwin</a:t>
            </a:r>
            <a:endParaRPr lang="cs-CZ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rt Adelaide Sand Sculpting Exhibi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4767309" cy="316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South Australian Country Music Festival 2013 - Around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325708" cy="243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Australia - Goolwa, South Australia - Wooden Boat Festiv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0438"/>
            <a:ext cx="4297504" cy="287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5072066" y="307181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Australian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Wooden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Boat</a:t>
            </a:r>
            <a:r>
              <a:rPr lang="cs-CZ" b="1" dirty="0" smtClean="0">
                <a:solidFill>
                  <a:srgbClr val="FF0000"/>
                </a:solidFill>
              </a:rPr>
              <a:t> Festival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0628" y="171448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Sand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Sculpture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Exhibition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29322" y="57148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3366FF"/>
                </a:solidFill>
              </a:rPr>
              <a:t>… </a:t>
            </a:r>
            <a:r>
              <a:rPr lang="cs-CZ" sz="3200" b="1" dirty="0" err="1" smtClean="0">
                <a:solidFill>
                  <a:srgbClr val="3366FF"/>
                </a:solidFill>
              </a:rPr>
              <a:t>and</a:t>
            </a:r>
            <a:r>
              <a:rPr lang="cs-CZ" sz="3200" b="1" dirty="0" smtClean="0">
                <a:solidFill>
                  <a:srgbClr val="3366FF"/>
                </a:solidFill>
              </a:rPr>
              <a:t> these ?</a:t>
            </a:r>
            <a:endParaRPr lang="cs-CZ" sz="3200" b="1" dirty="0">
              <a:solidFill>
                <a:srgbClr val="3366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85852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Country Music Festival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472" y="107154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3200" b="1" dirty="0" smtClean="0">
                <a:solidFill>
                  <a:srgbClr val="7030A0"/>
                </a:solidFill>
              </a:rPr>
              <a:t>: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910" y="2071678"/>
            <a:ext cx="50092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www.en.wikipedia.org/festivalsinaustralia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www.en.wikipedia.org/australiaday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www.en.wikipedia.org/anzacday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r>
              <a:rPr lang="cs-CZ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Basic </a:t>
            </a:r>
            <a:r>
              <a:rPr lang="cs-CZ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facts</a:t>
            </a:r>
            <a:endParaRPr lang="cs-CZ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2214554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a variety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festivals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year</a:t>
            </a:r>
            <a:r>
              <a:rPr lang="cs-CZ" b="1" dirty="0" smtClean="0"/>
              <a:t> </a:t>
            </a:r>
            <a:r>
              <a:rPr lang="cs-CZ" b="1" dirty="0" err="1" smtClean="0"/>
              <a:t>round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national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local</a:t>
            </a:r>
            <a:r>
              <a:rPr lang="cs-CZ" b="1" dirty="0" smtClean="0"/>
              <a:t> </a:t>
            </a:r>
            <a:r>
              <a:rPr lang="cs-CZ" b="1" dirty="0" err="1" smtClean="0"/>
              <a:t>festivals</a:t>
            </a:r>
            <a:r>
              <a:rPr lang="cs-CZ" b="1" dirty="0" smtClean="0"/>
              <a:t> / music, </a:t>
            </a:r>
            <a:r>
              <a:rPr lang="cs-CZ" b="1" dirty="0" err="1" smtClean="0"/>
              <a:t>arts</a:t>
            </a:r>
            <a:r>
              <a:rPr lang="cs-CZ" b="1" dirty="0" smtClean="0"/>
              <a:t>, sport, … /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Sydney </a:t>
            </a:r>
            <a:r>
              <a:rPr lang="cs-CZ" b="1" dirty="0" err="1" smtClean="0"/>
              <a:t>and</a:t>
            </a:r>
            <a:r>
              <a:rPr lang="cs-CZ" b="1" dirty="0" smtClean="0"/>
              <a:t> Melbourne – festival </a:t>
            </a:r>
            <a:r>
              <a:rPr lang="cs-CZ" b="1" dirty="0" err="1" smtClean="0"/>
              <a:t>cities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South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Festivals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public </a:t>
            </a:r>
            <a:r>
              <a:rPr lang="cs-CZ" b="1" dirty="0" err="1" smtClean="0"/>
              <a:t>holidays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cs-CZ" b="1" dirty="0" smtClean="0">
                <a:solidFill>
                  <a:srgbClr val="7030A0"/>
                </a:solidFill>
              </a:rPr>
              <a:t>New </a:t>
            </a:r>
            <a:r>
              <a:rPr lang="cs-CZ" b="1" dirty="0" err="1" smtClean="0">
                <a:solidFill>
                  <a:srgbClr val="7030A0"/>
                </a:solidFill>
              </a:rPr>
              <a:t>Year</a:t>
            </a:r>
            <a:r>
              <a:rPr lang="cs-CZ" b="1" dirty="0" smtClean="0">
                <a:solidFill>
                  <a:srgbClr val="7030A0"/>
                </a:solidFill>
              </a:rPr>
              <a:t>´s </a:t>
            </a:r>
            <a:r>
              <a:rPr lang="cs-CZ" b="1" dirty="0" err="1" smtClean="0">
                <a:solidFill>
                  <a:srgbClr val="7030A0"/>
                </a:solidFill>
              </a:rPr>
              <a:t>Day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/ 26th </a:t>
            </a:r>
            <a:r>
              <a:rPr lang="cs-CZ" dirty="0" err="1" smtClean="0"/>
              <a:t>January</a:t>
            </a:r>
            <a:r>
              <a:rPr lang="cs-CZ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                               </a:t>
            </a:r>
            <a:r>
              <a:rPr lang="cs-CZ" b="1" dirty="0" err="1" smtClean="0">
                <a:solidFill>
                  <a:srgbClr val="7030A0"/>
                </a:solidFill>
              </a:rPr>
              <a:t>Australia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Day</a:t>
            </a:r>
            <a:endParaRPr lang="cs-CZ" b="1" dirty="0" smtClean="0">
              <a:solidFill>
                <a:srgbClr val="7030A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  </a:t>
            </a:r>
            <a:r>
              <a:rPr lang="cs-CZ" b="1" dirty="0" err="1" smtClean="0">
                <a:solidFill>
                  <a:srgbClr val="7030A0"/>
                </a:solidFill>
              </a:rPr>
              <a:t>Good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Friday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and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Easter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Monday</a:t>
            </a:r>
            <a:endParaRPr lang="cs-CZ" b="1" dirty="0" smtClean="0">
              <a:solidFill>
                <a:srgbClr val="7030A0"/>
              </a:solidFill>
            </a:endParaRPr>
          </a:p>
          <a:p>
            <a:pPr lvl="4"/>
            <a:r>
              <a:rPr lang="cs-CZ" dirty="0" smtClean="0"/>
              <a:t>  </a:t>
            </a:r>
            <a:r>
              <a:rPr lang="cs-CZ" b="1" dirty="0" smtClean="0">
                <a:solidFill>
                  <a:srgbClr val="7030A0"/>
                </a:solidFill>
              </a:rPr>
              <a:t>ANZAC </a:t>
            </a:r>
            <a:r>
              <a:rPr lang="cs-CZ" b="1" dirty="0" err="1" smtClean="0">
                <a:solidFill>
                  <a:srgbClr val="7030A0"/>
                </a:solidFill>
              </a:rPr>
              <a:t>Day</a:t>
            </a:r>
            <a:r>
              <a:rPr lang="cs-CZ" b="1" dirty="0" smtClean="0">
                <a:solidFill>
                  <a:srgbClr val="7030A0"/>
                </a:solidFill>
              </a:rPr>
              <a:t>  </a:t>
            </a:r>
            <a:r>
              <a:rPr lang="cs-CZ" dirty="0" smtClean="0"/>
              <a:t>/ 25th </a:t>
            </a:r>
            <a:r>
              <a:rPr lang="cs-CZ" dirty="0" err="1" smtClean="0"/>
              <a:t>April</a:t>
            </a:r>
            <a:r>
              <a:rPr lang="cs-CZ" dirty="0" smtClean="0"/>
              <a:t> /</a:t>
            </a:r>
          </a:p>
          <a:p>
            <a:pPr lvl="4"/>
            <a:r>
              <a:rPr lang="cs-CZ" dirty="0" smtClean="0"/>
              <a:t>  </a:t>
            </a:r>
            <a:r>
              <a:rPr lang="cs-CZ" b="1" dirty="0" err="1" smtClean="0">
                <a:solidFill>
                  <a:srgbClr val="7030A0"/>
                </a:solidFill>
              </a:rPr>
              <a:t>Queen</a:t>
            </a:r>
            <a:r>
              <a:rPr lang="cs-CZ" b="1" dirty="0" smtClean="0">
                <a:solidFill>
                  <a:srgbClr val="7030A0"/>
                </a:solidFill>
              </a:rPr>
              <a:t>´s </a:t>
            </a:r>
            <a:r>
              <a:rPr lang="cs-CZ" b="1" dirty="0" err="1" smtClean="0">
                <a:solidFill>
                  <a:srgbClr val="7030A0"/>
                </a:solidFill>
              </a:rPr>
              <a:t>Birthday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/ 2nd </a:t>
            </a:r>
            <a:r>
              <a:rPr lang="cs-CZ" dirty="0" err="1" smtClean="0"/>
              <a:t>Monday</a:t>
            </a:r>
            <a:r>
              <a:rPr lang="cs-CZ" dirty="0" smtClean="0"/>
              <a:t> in June x  WA in </a:t>
            </a:r>
            <a:r>
              <a:rPr lang="cs-CZ" dirty="0" err="1" smtClean="0"/>
              <a:t>September</a:t>
            </a:r>
            <a:r>
              <a:rPr lang="cs-CZ" dirty="0" smtClean="0"/>
              <a:t>/</a:t>
            </a:r>
          </a:p>
          <a:p>
            <a:pPr lvl="4"/>
            <a:r>
              <a:rPr lang="cs-CZ" dirty="0" smtClean="0"/>
              <a:t>  </a:t>
            </a:r>
            <a:r>
              <a:rPr lang="cs-CZ" b="1" dirty="0" err="1" smtClean="0">
                <a:solidFill>
                  <a:srgbClr val="7030A0"/>
                </a:solidFill>
              </a:rPr>
              <a:t>Christmas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Day</a:t>
            </a:r>
            <a:endParaRPr lang="cs-CZ" b="1" dirty="0" smtClean="0">
              <a:solidFill>
                <a:srgbClr val="7030A0"/>
              </a:solidFill>
            </a:endParaRPr>
          </a:p>
          <a:p>
            <a:pPr lvl="4"/>
            <a:r>
              <a:rPr lang="cs-CZ" b="1" dirty="0" smtClean="0">
                <a:solidFill>
                  <a:srgbClr val="7030A0"/>
                </a:solidFill>
              </a:rPr>
              <a:t>  Boxing </a:t>
            </a:r>
            <a:r>
              <a:rPr lang="cs-CZ" b="1" dirty="0" err="1" smtClean="0">
                <a:solidFill>
                  <a:srgbClr val="7030A0"/>
                </a:solidFill>
              </a:rPr>
              <a:t>Day</a:t>
            </a:r>
            <a:endParaRPr lang="cs-CZ" b="1" dirty="0" smtClean="0">
              <a:solidFill>
                <a:srgbClr val="7030A0"/>
              </a:solidFill>
            </a:endParaRPr>
          </a:p>
          <a:p>
            <a:pPr lvl="4"/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57356" y="500042"/>
            <a:ext cx="5143536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AUSTRALIA  DAY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910" y="2143116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celebrated</a:t>
            </a:r>
            <a:r>
              <a:rPr lang="cs-CZ" b="1" dirty="0" smtClean="0"/>
              <a:t> on 26th </a:t>
            </a:r>
            <a:r>
              <a:rPr lang="cs-CZ" b="1" dirty="0" err="1" smtClean="0"/>
              <a:t>January</a:t>
            </a:r>
            <a:r>
              <a:rPr lang="cs-CZ" b="1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commemorates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foundation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1st </a:t>
            </a:r>
            <a:r>
              <a:rPr lang="cs-CZ" b="1" dirty="0" err="1" smtClean="0"/>
              <a:t>British</a:t>
            </a:r>
            <a:r>
              <a:rPr lang="cs-CZ" b="1" dirty="0" smtClean="0"/>
              <a:t> settlement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Sydney </a:t>
            </a:r>
            <a:r>
              <a:rPr lang="cs-CZ" b="1" dirty="0" err="1" smtClean="0"/>
              <a:t>Harbour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centre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celebrations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                                  </a:t>
            </a:r>
            <a:r>
              <a:rPr lang="cs-CZ" b="1" dirty="0" err="1" smtClean="0"/>
              <a:t>Ferrython</a:t>
            </a:r>
            <a:r>
              <a:rPr lang="cs-CZ" b="1" dirty="0" smtClean="0"/>
              <a:t> / 4 </a:t>
            </a:r>
            <a:r>
              <a:rPr lang="cs-CZ" b="1" dirty="0" err="1" smtClean="0"/>
              <a:t>ferries</a:t>
            </a:r>
            <a:r>
              <a:rPr lang="cs-CZ" b="1" dirty="0" smtClean="0"/>
              <a:t> </a:t>
            </a:r>
            <a:r>
              <a:rPr lang="cs-CZ" b="1" dirty="0" err="1" smtClean="0"/>
              <a:t>compete</a:t>
            </a:r>
            <a:r>
              <a:rPr lang="cs-CZ" b="1" dirty="0" smtClean="0"/>
              <a:t> to </a:t>
            </a:r>
            <a:r>
              <a:rPr lang="cs-CZ" b="1" dirty="0" err="1" smtClean="0"/>
              <a:t>pass</a:t>
            </a:r>
            <a:r>
              <a:rPr lang="cs-CZ" b="1" dirty="0" smtClean="0"/>
              <a:t> </a:t>
            </a:r>
            <a:r>
              <a:rPr lang="cs-CZ" b="1" dirty="0" err="1" smtClean="0"/>
              <a:t>under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Bridge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immigrants</a:t>
            </a:r>
            <a:r>
              <a:rPr lang="cs-CZ" b="1" dirty="0" smtClean="0"/>
              <a:t> </a:t>
            </a:r>
            <a:r>
              <a:rPr lang="cs-CZ" b="1" dirty="0" err="1" smtClean="0"/>
              <a:t>receive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Australian</a:t>
            </a:r>
            <a:r>
              <a:rPr lang="cs-CZ" b="1" dirty="0" smtClean="0"/>
              <a:t> </a:t>
            </a:r>
            <a:r>
              <a:rPr lang="cs-CZ" b="1" dirty="0" err="1" smtClean="0"/>
              <a:t>citizenship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playing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watching</a:t>
            </a:r>
            <a:r>
              <a:rPr lang="cs-CZ" b="1" dirty="0" smtClean="0"/>
              <a:t> </a:t>
            </a:r>
            <a:r>
              <a:rPr lang="cs-CZ" b="1" dirty="0" err="1" smtClean="0"/>
              <a:t>sports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barbecues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fireworks</a:t>
            </a:r>
            <a:endParaRPr lang="cs-CZ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ustralia_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4643470" cy="2943960"/>
          </a:xfrm>
          <a:prstGeom prst="rect">
            <a:avLst/>
          </a:prstGeom>
        </p:spPr>
      </p:pic>
      <p:pic>
        <p:nvPicPr>
          <p:cNvPr id="4" name="Obrázek 3" descr="Australia_Day,_Denmark_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571876"/>
            <a:ext cx="4500594" cy="3000396"/>
          </a:xfrm>
          <a:prstGeom prst="rect">
            <a:avLst/>
          </a:prstGeom>
        </p:spPr>
      </p:pic>
      <p:pic>
        <p:nvPicPr>
          <p:cNvPr id="5" name="Obrázek 4" descr="Kevin_Rudd_speaking_at_the_Australia_Day_2010_citizenship_ceremo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3426708" cy="31710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143504" y="714356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AUSTRALIA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43504" y="214311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       DAY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 w="76200">
            <a:noFill/>
          </a:ln>
        </p:spPr>
        <p:txBody>
          <a:bodyPr/>
          <a:lstStyle/>
          <a:p>
            <a: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ANZAC  DAY</a:t>
            </a:r>
            <a:endParaRPr lang="cs-CZ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78592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celebrated</a:t>
            </a:r>
            <a:r>
              <a:rPr lang="cs-CZ" b="1" dirty="0" smtClean="0"/>
              <a:t> on 25th </a:t>
            </a:r>
            <a:r>
              <a:rPr lang="cs-CZ" b="1" dirty="0" err="1" smtClean="0"/>
              <a:t>April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remembers</a:t>
            </a:r>
            <a:r>
              <a:rPr lang="cs-CZ" b="1" dirty="0" smtClean="0"/>
              <a:t> </a:t>
            </a:r>
            <a:r>
              <a:rPr lang="cs-CZ" b="1" dirty="0" err="1" smtClean="0"/>
              <a:t>Australian</a:t>
            </a:r>
            <a:r>
              <a:rPr lang="cs-CZ" b="1" dirty="0" smtClean="0"/>
              <a:t> </a:t>
            </a:r>
            <a:r>
              <a:rPr lang="cs-CZ" b="1" dirty="0" err="1" smtClean="0"/>
              <a:t>soldiers</a:t>
            </a:r>
            <a:r>
              <a:rPr lang="cs-CZ" b="1" dirty="0" smtClean="0"/>
              <a:t> </a:t>
            </a:r>
            <a:r>
              <a:rPr lang="cs-CZ" b="1" dirty="0" err="1" smtClean="0"/>
              <a:t>died</a:t>
            </a:r>
            <a:r>
              <a:rPr lang="cs-CZ" b="1" dirty="0" smtClean="0"/>
              <a:t> in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Wars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morning</a:t>
            </a:r>
            <a:r>
              <a:rPr lang="cs-CZ" b="1" dirty="0" smtClean="0"/>
              <a:t> </a:t>
            </a:r>
            <a:r>
              <a:rPr lang="cs-CZ" b="1" dirty="0" err="1" smtClean="0"/>
              <a:t>mass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b="1" dirty="0" smtClean="0"/>
              <a:t> </a:t>
            </a:r>
            <a:r>
              <a:rPr lang="cs-CZ" b="1" dirty="0" err="1" smtClean="0"/>
              <a:t>memorials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err="1" smtClean="0"/>
              <a:t>war</a:t>
            </a:r>
            <a:r>
              <a:rPr lang="cs-CZ" b="1" dirty="0" smtClean="0"/>
              <a:t> </a:t>
            </a:r>
            <a:r>
              <a:rPr lang="cs-CZ" b="1" dirty="0" err="1" smtClean="0"/>
              <a:t>veterans</a:t>
            </a:r>
            <a:r>
              <a:rPr lang="cs-CZ" b="1" dirty="0" smtClean="0"/>
              <a:t> </a:t>
            </a:r>
            <a:r>
              <a:rPr lang="cs-CZ" b="1" dirty="0" err="1" smtClean="0"/>
              <a:t>march</a:t>
            </a:r>
            <a:r>
              <a:rPr lang="cs-CZ" b="1" dirty="0" smtClean="0"/>
              <a:t> in </a:t>
            </a:r>
            <a:r>
              <a:rPr lang="cs-CZ" b="1" dirty="0" err="1" smtClean="0"/>
              <a:t>parades</a:t>
            </a:r>
            <a:endParaRPr lang="cs-CZ" b="1" dirty="0"/>
          </a:p>
        </p:txBody>
      </p:sp>
      <p:pic>
        <p:nvPicPr>
          <p:cNvPr id="4" name="Obrázek 3" descr="5-6_RVR_ANZAC_Day_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3643314"/>
            <a:ext cx="4024341" cy="301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The_National_War_Memorial,_Canb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928934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214942" y="60007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Australian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War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Memorial</a:t>
            </a:r>
            <a:r>
              <a:rPr lang="cs-CZ" b="1" dirty="0" smtClean="0">
                <a:solidFill>
                  <a:srgbClr val="FF0000"/>
                </a:solidFill>
              </a:rPr>
              <a:t>- ACT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1357298"/>
            <a:ext cx="7215238" cy="212365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cs-CZ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ANZAC </a:t>
            </a:r>
          </a:p>
          <a:p>
            <a:r>
              <a:rPr lang="cs-C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cs-CZ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mean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cs-CZ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228599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 smtClean="0">
                <a:solidFill>
                  <a:srgbClr val="FF0000"/>
                </a:solidFill>
              </a:rPr>
              <a:t>A</a:t>
            </a:r>
            <a:r>
              <a:rPr lang="cs-CZ" sz="4800" b="1" dirty="0" err="1" smtClean="0">
                <a:solidFill>
                  <a:srgbClr val="00B050"/>
                </a:solidFill>
              </a:rPr>
              <a:t>ustralia</a:t>
            </a:r>
            <a:r>
              <a:rPr lang="cs-CZ" sz="4800" b="1" dirty="0" smtClean="0">
                <a:solidFill>
                  <a:srgbClr val="00B050"/>
                </a:solidFill>
              </a:rPr>
              <a:t> </a:t>
            </a:r>
            <a:r>
              <a:rPr lang="cs-CZ" sz="4800" b="1" dirty="0" err="1" smtClean="0">
                <a:solidFill>
                  <a:srgbClr val="00B050"/>
                </a:solidFill>
              </a:rPr>
              <a:t>and</a:t>
            </a:r>
            <a:r>
              <a:rPr lang="cs-CZ" sz="4800" b="1" dirty="0" smtClean="0">
                <a:solidFill>
                  <a:srgbClr val="00B050"/>
                </a:solidFill>
              </a:rPr>
              <a:t> </a:t>
            </a:r>
            <a:r>
              <a:rPr lang="cs-CZ" sz="4800" b="1" dirty="0" smtClean="0">
                <a:solidFill>
                  <a:srgbClr val="FF0000"/>
                </a:solidFill>
              </a:rPr>
              <a:t>N</a:t>
            </a:r>
            <a:r>
              <a:rPr lang="cs-CZ" sz="4800" b="1" dirty="0" smtClean="0">
                <a:solidFill>
                  <a:srgbClr val="00B050"/>
                </a:solidFill>
              </a:rPr>
              <a:t>ew </a:t>
            </a:r>
            <a:r>
              <a:rPr lang="cs-CZ" sz="4800" b="1" dirty="0" err="1" smtClean="0">
                <a:solidFill>
                  <a:srgbClr val="FF0000"/>
                </a:solidFill>
              </a:rPr>
              <a:t>Z</a:t>
            </a:r>
            <a:r>
              <a:rPr lang="cs-CZ" sz="4800" b="1" dirty="0" err="1" smtClean="0">
                <a:solidFill>
                  <a:srgbClr val="00B050"/>
                </a:solidFill>
              </a:rPr>
              <a:t>ealand</a:t>
            </a:r>
            <a:r>
              <a:rPr lang="cs-CZ" sz="4800" b="1" dirty="0" smtClean="0">
                <a:solidFill>
                  <a:srgbClr val="00B050"/>
                </a:solidFill>
              </a:rPr>
              <a:t>     </a:t>
            </a:r>
          </a:p>
          <a:p>
            <a:r>
              <a:rPr lang="cs-CZ" sz="4800" b="1" dirty="0" smtClean="0">
                <a:solidFill>
                  <a:srgbClr val="00B050"/>
                </a:solidFill>
              </a:rPr>
              <a:t>                </a:t>
            </a:r>
            <a:r>
              <a:rPr lang="cs-CZ" sz="4800" b="1" dirty="0" err="1" smtClean="0">
                <a:solidFill>
                  <a:srgbClr val="FF0000"/>
                </a:solidFill>
              </a:rPr>
              <a:t>A</a:t>
            </a:r>
            <a:r>
              <a:rPr lang="cs-CZ" sz="4800" b="1" dirty="0" err="1" smtClean="0">
                <a:solidFill>
                  <a:srgbClr val="00B050"/>
                </a:solidFill>
              </a:rPr>
              <a:t>rmy</a:t>
            </a:r>
            <a:r>
              <a:rPr lang="cs-CZ" sz="4800" b="1" dirty="0" smtClean="0">
                <a:solidFill>
                  <a:srgbClr val="00B050"/>
                </a:solidFill>
              </a:rPr>
              <a:t>  </a:t>
            </a:r>
            <a:r>
              <a:rPr lang="cs-CZ" sz="4800" b="1" dirty="0" err="1" smtClean="0">
                <a:solidFill>
                  <a:srgbClr val="FF0000"/>
                </a:solidFill>
              </a:rPr>
              <a:t>C</a:t>
            </a:r>
            <a:r>
              <a:rPr lang="cs-CZ" sz="4800" b="1" dirty="0" err="1" smtClean="0">
                <a:solidFill>
                  <a:srgbClr val="00B050"/>
                </a:solidFill>
              </a:rPr>
              <a:t>orps</a:t>
            </a:r>
            <a:endParaRPr lang="cs-CZ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</a:t>
            </a:r>
            <a:r>
              <a:rPr lang="cs-C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</a:t>
            </a:r>
            <a:endParaRPr lang="cs-CZ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82153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 a variety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traditions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kept</a:t>
            </a:r>
            <a:r>
              <a:rPr lang="cs-CZ" b="1" dirty="0" smtClean="0"/>
              <a:t> / </a:t>
            </a:r>
            <a:r>
              <a:rPr lang="cs-CZ" b="1" dirty="0" err="1" smtClean="0"/>
              <a:t>multicultural</a:t>
            </a:r>
            <a:r>
              <a:rPr lang="cs-CZ" b="1" dirty="0" smtClean="0"/>
              <a:t> society 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 80 % - </a:t>
            </a:r>
            <a:r>
              <a:rPr lang="cs-CZ" b="1" dirty="0" err="1" smtClean="0"/>
              <a:t>similar</a:t>
            </a:r>
            <a:r>
              <a:rPr lang="cs-CZ" b="1" dirty="0" smtClean="0"/>
              <a:t> to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 smtClean="0"/>
              <a:t>Christmas</a:t>
            </a:r>
            <a:endParaRPr lang="cs-CZ" b="1" dirty="0" smtClean="0"/>
          </a:p>
          <a:p>
            <a:r>
              <a:rPr lang="cs-CZ" b="1" dirty="0" smtClean="0"/>
              <a:t>                            </a:t>
            </a:r>
            <a:r>
              <a:rPr lang="cs-CZ" b="1" dirty="0" err="1" smtClean="0"/>
              <a:t>Christmas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Boxing </a:t>
            </a:r>
            <a:r>
              <a:rPr lang="cs-CZ" b="1" dirty="0" err="1" smtClean="0"/>
              <a:t>Day</a:t>
            </a:r>
            <a:endParaRPr lang="cs-CZ" b="1" dirty="0" smtClean="0"/>
          </a:p>
          <a:p>
            <a:r>
              <a:rPr lang="cs-CZ" b="1" dirty="0" smtClean="0"/>
              <a:t>                            </a:t>
            </a:r>
            <a:r>
              <a:rPr lang="cs-CZ" b="1" dirty="0" err="1" smtClean="0"/>
              <a:t>Jingle</a:t>
            </a:r>
            <a:r>
              <a:rPr lang="cs-CZ" b="1" dirty="0" smtClean="0"/>
              <a:t> </a:t>
            </a:r>
            <a:r>
              <a:rPr lang="cs-CZ" b="1" dirty="0" err="1" smtClean="0"/>
              <a:t>Bells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carols</a:t>
            </a:r>
            <a:endParaRPr lang="cs-CZ" b="1" dirty="0" smtClean="0"/>
          </a:p>
          <a:p>
            <a:r>
              <a:rPr lang="cs-CZ" b="1" dirty="0" smtClean="0"/>
              <a:t>                            </a:t>
            </a:r>
            <a:r>
              <a:rPr lang="cs-CZ" b="1" dirty="0" err="1" smtClean="0"/>
              <a:t>Christmas</a:t>
            </a:r>
            <a:r>
              <a:rPr lang="cs-CZ" b="1" dirty="0" smtClean="0"/>
              <a:t> </a:t>
            </a:r>
            <a:r>
              <a:rPr lang="cs-CZ" b="1" dirty="0" err="1" smtClean="0"/>
              <a:t>pudding</a:t>
            </a:r>
            <a:endParaRPr lang="cs-CZ" b="1" dirty="0" smtClean="0"/>
          </a:p>
          <a:p>
            <a:r>
              <a:rPr lang="cs-CZ" b="1" dirty="0" smtClean="0"/>
              <a:t>                            </a:t>
            </a:r>
            <a:r>
              <a:rPr lang="cs-CZ" b="1" dirty="0" err="1" smtClean="0"/>
              <a:t>red</a:t>
            </a:r>
            <a:r>
              <a:rPr lang="cs-CZ" b="1" dirty="0" smtClean="0"/>
              <a:t> </a:t>
            </a:r>
            <a:r>
              <a:rPr lang="cs-CZ" b="1" dirty="0" err="1" smtClean="0"/>
              <a:t>fur</a:t>
            </a:r>
            <a:r>
              <a:rPr lang="cs-CZ" b="1" dirty="0" smtClean="0"/>
              <a:t> – </a:t>
            </a:r>
            <a:r>
              <a:rPr lang="cs-CZ" b="1" dirty="0" err="1" smtClean="0"/>
              <a:t>coated</a:t>
            </a:r>
            <a:r>
              <a:rPr lang="cs-CZ" b="1" dirty="0" smtClean="0"/>
              <a:t> </a:t>
            </a:r>
            <a:r>
              <a:rPr lang="cs-CZ" b="1" dirty="0" err="1" smtClean="0"/>
              <a:t>Santa</a:t>
            </a:r>
            <a:r>
              <a:rPr lang="cs-CZ" b="1" dirty="0" smtClean="0"/>
              <a:t> </a:t>
            </a:r>
            <a:r>
              <a:rPr lang="cs-CZ" b="1" dirty="0" err="1" smtClean="0"/>
              <a:t>Claus</a:t>
            </a:r>
            <a:r>
              <a:rPr lang="cs-CZ" b="1" dirty="0" smtClean="0"/>
              <a:t> </a:t>
            </a:r>
            <a:r>
              <a:rPr lang="cs-CZ" b="1" dirty="0" err="1" smtClean="0"/>
              <a:t>riding</a:t>
            </a:r>
            <a:r>
              <a:rPr lang="cs-CZ" b="1" dirty="0" smtClean="0"/>
              <a:t> a </a:t>
            </a:r>
            <a:r>
              <a:rPr lang="cs-CZ" b="1" dirty="0" err="1" smtClean="0"/>
              <a:t>sleigh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BUT in </a:t>
            </a:r>
            <a:r>
              <a:rPr lang="cs-CZ" b="1" dirty="0" err="1" smtClean="0">
                <a:solidFill>
                  <a:srgbClr val="FF0000"/>
                </a:solidFill>
              </a:rPr>
              <a:t>Australia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                          </a:t>
            </a:r>
            <a:r>
              <a:rPr lang="cs-CZ" b="1" dirty="0" err="1" smtClean="0"/>
              <a:t>wear</a:t>
            </a:r>
            <a:r>
              <a:rPr lang="cs-CZ" b="1" dirty="0" smtClean="0"/>
              <a:t> </a:t>
            </a:r>
            <a:r>
              <a:rPr lang="cs-CZ" b="1" dirty="0" err="1" smtClean="0"/>
              <a:t>summer</a:t>
            </a:r>
            <a:r>
              <a:rPr lang="cs-CZ" b="1" dirty="0" smtClean="0"/>
              <a:t> </a:t>
            </a:r>
            <a:r>
              <a:rPr lang="cs-CZ" b="1" dirty="0" err="1" smtClean="0"/>
              <a:t>clothes</a:t>
            </a:r>
            <a:endParaRPr lang="cs-CZ" b="1" dirty="0" smtClean="0"/>
          </a:p>
          <a:p>
            <a:r>
              <a:rPr lang="cs-CZ" b="1" dirty="0" smtClean="0"/>
              <a:t>                          </a:t>
            </a:r>
            <a:r>
              <a:rPr lang="cs-CZ" b="1" dirty="0" err="1" smtClean="0"/>
              <a:t>have</a:t>
            </a:r>
            <a:r>
              <a:rPr lang="cs-CZ" b="1" dirty="0" smtClean="0"/>
              <a:t> </a:t>
            </a:r>
            <a:r>
              <a:rPr lang="cs-CZ" b="1" dirty="0" err="1" smtClean="0"/>
              <a:t>Christmas</a:t>
            </a:r>
            <a:r>
              <a:rPr lang="cs-CZ" b="1" dirty="0" smtClean="0"/>
              <a:t> </a:t>
            </a:r>
            <a:r>
              <a:rPr lang="cs-CZ" b="1" dirty="0" err="1" smtClean="0"/>
              <a:t>dinner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beach</a:t>
            </a:r>
            <a:endParaRPr lang="cs-CZ" b="1" dirty="0" smtClean="0"/>
          </a:p>
          <a:p>
            <a:r>
              <a:rPr lang="cs-CZ" b="1" dirty="0" smtClean="0"/>
              <a:t>                                        --   </a:t>
            </a:r>
            <a:r>
              <a:rPr lang="cs-CZ" b="1" dirty="0" err="1" smtClean="0"/>
              <a:t>turkey</a:t>
            </a:r>
            <a:r>
              <a:rPr lang="cs-CZ" b="1" dirty="0" smtClean="0"/>
              <a:t>, ham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chicken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roasted</a:t>
            </a:r>
            <a:r>
              <a:rPr lang="cs-CZ" b="1" dirty="0" smtClean="0"/>
              <a:t> </a:t>
            </a:r>
            <a:r>
              <a:rPr lang="cs-CZ" b="1" dirty="0" err="1" smtClean="0"/>
              <a:t>vegetables</a:t>
            </a:r>
            <a:endParaRPr lang="cs-CZ" b="1" dirty="0" smtClean="0"/>
          </a:p>
          <a:p>
            <a:r>
              <a:rPr lang="cs-CZ" b="1" dirty="0" smtClean="0"/>
              <a:t>                                        --   barbecue</a:t>
            </a:r>
          </a:p>
          <a:p>
            <a:r>
              <a:rPr lang="cs-CZ" b="1" dirty="0" smtClean="0"/>
              <a:t>                          </a:t>
            </a:r>
            <a:r>
              <a:rPr lang="cs-CZ" b="1" dirty="0" err="1" smtClean="0"/>
              <a:t>sending</a:t>
            </a:r>
            <a:r>
              <a:rPr lang="cs-CZ" b="1" dirty="0" smtClean="0"/>
              <a:t> </a:t>
            </a:r>
            <a:r>
              <a:rPr lang="cs-CZ" b="1" dirty="0" err="1" smtClean="0"/>
              <a:t>Christmas</a:t>
            </a:r>
            <a:r>
              <a:rPr lang="cs-CZ" b="1" dirty="0" smtClean="0"/>
              <a:t> </a:t>
            </a:r>
            <a:r>
              <a:rPr lang="cs-CZ" b="1" dirty="0" err="1" smtClean="0"/>
              <a:t>cards</a:t>
            </a:r>
            <a:endParaRPr lang="cs-CZ" b="1" dirty="0" smtClean="0"/>
          </a:p>
          <a:p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New </a:t>
            </a:r>
            <a:r>
              <a:rPr lang="cs-CZ" b="1" dirty="0" err="1" smtClean="0"/>
              <a:t>Year</a:t>
            </a:r>
            <a:r>
              <a:rPr lang="cs-CZ" b="1" dirty="0" smtClean="0"/>
              <a:t>´s </a:t>
            </a:r>
            <a:r>
              <a:rPr lang="cs-CZ" b="1" dirty="0" err="1" smtClean="0"/>
              <a:t>Eve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biggest</a:t>
            </a:r>
            <a:r>
              <a:rPr lang="cs-CZ" b="1" dirty="0" smtClean="0"/>
              <a:t> </a:t>
            </a:r>
            <a:r>
              <a:rPr lang="cs-CZ" b="1" dirty="0" err="1" smtClean="0"/>
              <a:t>celebrations</a:t>
            </a:r>
            <a:r>
              <a:rPr lang="cs-CZ" b="1" dirty="0" smtClean="0"/>
              <a:t> in Sydney</a:t>
            </a:r>
          </a:p>
          <a:p>
            <a:endParaRPr lang="cs-CZ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42417-australia-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3786214" cy="213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AUSTRALIA-CHRISTMAS-SPEEDBO__1229976887_8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877933" cy="278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Christmas_pud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357562"/>
            <a:ext cx="2643206" cy="229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new ye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2718178"/>
            <a:ext cx="3929090" cy="206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Pavlova_desse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714884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ChristmasCrackers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857760"/>
            <a:ext cx="2523007" cy="177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714744" y="3000372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XMAS</a:t>
            </a:r>
            <a:endParaRPr lang="cs-CZ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308</Words>
  <Application>Microsoft Office PowerPoint</Application>
  <PresentationFormat>Předvádění na obrazovce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Prezentace</vt:lpstr>
      <vt:lpstr>Prezentace aplikace PowerPoint</vt:lpstr>
      <vt:lpstr>Basic facts</vt:lpstr>
      <vt:lpstr>AUSTRALIA  DAY</vt:lpstr>
      <vt:lpstr>Prezentace aplikace PowerPoint</vt:lpstr>
      <vt:lpstr>ANZAC  DAY</vt:lpstr>
      <vt:lpstr>Prezentace aplikace PowerPoint</vt:lpstr>
      <vt:lpstr>Prezentace aplikace PowerPoint</vt:lpstr>
      <vt:lpstr>Christmas Time</vt:lpstr>
      <vt:lpstr>Prezentace aplikace PowerPoint</vt:lpstr>
      <vt:lpstr>Other popular festivals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35</cp:revision>
  <dcterms:created xsi:type="dcterms:W3CDTF">2013-08-03T10:27:45Z</dcterms:created>
  <dcterms:modified xsi:type="dcterms:W3CDTF">2014-08-08T08:01:14Z</dcterms:modified>
</cp:coreProperties>
</file>