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605A-79D4-497D-AD6E-9F8451F43B9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CC94-4D68-48B1-81C1-AB6340252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australianrulesfootball" TargetMode="External"/><Relationship Id="rId7" Type="http://schemas.openxmlformats.org/officeDocument/2006/relationships/hyperlink" Target="http://www.en.wikipedia.org/motosportinaustralia" TargetMode="External"/><Relationship Id="rId2" Type="http://schemas.openxmlformats.org/officeDocument/2006/relationships/hyperlink" Target="http://www.en.wikipedia.org/sportinaustrali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n.wikipedia.org/tennisinaustralia" TargetMode="External"/><Relationship Id="rId5" Type="http://schemas.openxmlformats.org/officeDocument/2006/relationships/hyperlink" Target="http://www.en.wikipedia.org/horseracinginaustralia" TargetMode="External"/><Relationship Id="rId4" Type="http://schemas.openxmlformats.org/officeDocument/2006/relationships/hyperlink" Target="http://www.en.wikipedia.org/cricketinaustrali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42853"/>
          <a:ext cx="8858280" cy="6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zentace" r:id="rId4" imgW="4097927" imgH="3074038" progId="PowerPoint.Show.8">
                  <p:embed/>
                </p:oleObj>
              </mc:Choice>
              <mc:Fallback>
                <p:oleObj name="Prezentace" r:id="rId4" imgW="4097927" imgH="3074038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53"/>
                        <a:ext cx="8858280" cy="6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2928958" cy="928694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3600" b="1" dirty="0" smtClean="0">
                <a:solidFill>
                  <a:srgbClr val="7030A0"/>
                </a:solidFill>
              </a:rPr>
              <a:t>: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2428868"/>
            <a:ext cx="6232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www.en.wikipedia.org/sportinaustralia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www.en.wikipedia.org/australianrulesfootball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www.en.wikipedia.org/cricketinaustralia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www.en.wikipedia.org/horseracinginaustralia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www.en.wikipedia.org/tennisinaustralia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www.en.wikipedia.org/motosportinaustralia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solidFill>
                  <a:srgbClr val="7030A0"/>
                </a:solidFill>
              </a:rPr>
              <a:t>Do </a:t>
            </a:r>
            <a:r>
              <a:rPr lang="cs-CZ" sz="7200" b="1" dirty="0" err="1" smtClean="0">
                <a:solidFill>
                  <a:srgbClr val="7030A0"/>
                </a:solidFill>
              </a:rPr>
              <a:t>you</a:t>
            </a:r>
            <a:r>
              <a:rPr lang="cs-CZ" sz="7200" b="1" dirty="0" smtClean="0">
                <a:solidFill>
                  <a:srgbClr val="7030A0"/>
                </a:solidFill>
              </a:rPr>
              <a:t> </a:t>
            </a:r>
            <a:r>
              <a:rPr lang="cs-CZ" sz="7200" b="1" dirty="0" err="1" smtClean="0">
                <a:solidFill>
                  <a:srgbClr val="7030A0"/>
                </a:solidFill>
              </a:rPr>
              <a:t>know</a:t>
            </a:r>
            <a:r>
              <a:rPr lang="cs-CZ" sz="7200" b="1" dirty="0" smtClean="0">
                <a:solidFill>
                  <a:srgbClr val="7030A0"/>
                </a:solidFill>
              </a:rPr>
              <a:t> …. ?</a:t>
            </a:r>
            <a:endParaRPr lang="cs-CZ" sz="72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2357430"/>
            <a:ext cx="778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 3 top </a:t>
            </a:r>
            <a:r>
              <a:rPr lang="cs-CZ" sz="3200" b="1" dirty="0" err="1" smtClean="0"/>
              <a:t>popular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sports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Australia</a:t>
            </a:r>
            <a:r>
              <a:rPr lang="cs-CZ" sz="3200" b="1" dirty="0" smtClean="0"/>
              <a:t> ?</a:t>
            </a:r>
          </a:p>
          <a:p>
            <a:endParaRPr lang="cs-CZ" sz="3200" b="1" dirty="0" smtClean="0"/>
          </a:p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</a:t>
            </a:r>
            <a:r>
              <a:rPr lang="cs-CZ" sz="3200" b="1" dirty="0" err="1" smtClean="0"/>
              <a:t>any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sporting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events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held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Australia</a:t>
            </a:r>
            <a:r>
              <a:rPr lang="cs-CZ" sz="3200" b="1" dirty="0" smtClean="0"/>
              <a:t>?</a:t>
            </a:r>
          </a:p>
          <a:p>
            <a:pPr>
              <a:buFont typeface="Wingdings" pitchFamily="2" charset="2"/>
              <a:buChar char="Ø"/>
            </a:pPr>
            <a:endParaRPr lang="cs-CZ" sz="3200" b="1" dirty="0" smtClean="0"/>
          </a:p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</a:t>
            </a:r>
            <a:r>
              <a:rPr lang="cs-CZ" sz="3200" b="1" dirty="0" err="1" smtClean="0"/>
              <a:t>when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where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Australia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Summer</a:t>
            </a:r>
            <a:endParaRPr lang="cs-CZ" sz="3200" b="1" dirty="0" smtClean="0"/>
          </a:p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</a:t>
            </a:r>
            <a:r>
              <a:rPr lang="cs-CZ" sz="3200" b="1" dirty="0" err="1" smtClean="0"/>
              <a:t>Olympic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Games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took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place</a:t>
            </a:r>
            <a:r>
              <a:rPr lang="cs-CZ" sz="3200" b="1" dirty="0" smtClean="0"/>
              <a:t> ?</a:t>
            </a:r>
            <a:endParaRPr lang="cs-CZ" sz="32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err="1" smtClean="0">
                <a:solidFill>
                  <a:schemeClr val="accent4"/>
                </a:solidFill>
              </a:rPr>
              <a:t>Check</a:t>
            </a:r>
            <a:r>
              <a:rPr lang="cs-CZ" sz="6000" b="1" dirty="0" smtClean="0">
                <a:solidFill>
                  <a:schemeClr val="accent4"/>
                </a:solidFill>
              </a:rPr>
              <a:t> </a:t>
            </a:r>
            <a:r>
              <a:rPr lang="cs-CZ" sz="6000" b="1" dirty="0" err="1" smtClean="0">
                <a:solidFill>
                  <a:schemeClr val="accent4"/>
                </a:solidFill>
              </a:rPr>
              <a:t>your</a:t>
            </a:r>
            <a:r>
              <a:rPr lang="cs-CZ" sz="6000" b="1" dirty="0" smtClean="0">
                <a:solidFill>
                  <a:schemeClr val="accent4"/>
                </a:solidFill>
              </a:rPr>
              <a:t> </a:t>
            </a:r>
            <a:r>
              <a:rPr lang="cs-CZ" sz="6000" b="1" dirty="0" err="1" smtClean="0">
                <a:solidFill>
                  <a:schemeClr val="accent4"/>
                </a:solidFill>
              </a:rPr>
              <a:t>answers</a:t>
            </a:r>
            <a:endParaRPr lang="cs-CZ" sz="6000" b="1" dirty="0">
              <a:solidFill>
                <a:schemeClr val="accent4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643050"/>
            <a:ext cx="8215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Australian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Rules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Football</a:t>
            </a:r>
            <a:endParaRPr lang="cs-CZ" sz="2800" b="1" dirty="0" smtClean="0"/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Cricket</a:t>
            </a:r>
            <a:endParaRPr lang="cs-CZ" sz="2800" b="1" dirty="0" smtClean="0"/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Horse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racing</a:t>
            </a:r>
            <a:endParaRPr lang="cs-CZ" sz="2800" b="1" dirty="0" smtClean="0"/>
          </a:p>
          <a:p>
            <a:pPr>
              <a:buFont typeface="Wingdings" pitchFamily="2" charset="2"/>
              <a:buChar char="Ø"/>
            </a:pPr>
            <a:endParaRPr lang="cs-CZ" sz="2800" b="1" dirty="0" smtClean="0"/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Australian</a:t>
            </a:r>
            <a:r>
              <a:rPr lang="cs-CZ" sz="2800" b="1" dirty="0" smtClean="0"/>
              <a:t> Open / </a:t>
            </a:r>
            <a:r>
              <a:rPr lang="cs-CZ" sz="2400" b="1" dirty="0" smtClean="0"/>
              <a:t>Grand Slam </a:t>
            </a:r>
            <a:r>
              <a:rPr lang="cs-CZ" sz="2400" b="1" dirty="0" err="1" smtClean="0"/>
              <a:t>tennis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tournament</a:t>
            </a:r>
            <a:r>
              <a:rPr lang="cs-CZ" sz="2800" b="1" dirty="0" smtClean="0"/>
              <a:t>/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 Grand </a:t>
            </a:r>
            <a:r>
              <a:rPr lang="cs-CZ" sz="2800" b="1" dirty="0" err="1" smtClean="0"/>
              <a:t>Final</a:t>
            </a:r>
            <a:r>
              <a:rPr lang="cs-CZ" sz="2800" b="1" dirty="0" smtClean="0"/>
              <a:t> / </a:t>
            </a:r>
            <a:r>
              <a:rPr lang="cs-CZ" sz="2400" b="1" dirty="0" err="1" smtClean="0"/>
              <a:t>Australian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football</a:t>
            </a:r>
            <a:r>
              <a:rPr lang="cs-CZ" sz="2800" b="1" dirty="0" smtClean="0"/>
              <a:t>/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 F1 motor </a:t>
            </a:r>
            <a:r>
              <a:rPr lang="cs-CZ" sz="2800" b="1" dirty="0" err="1" smtClean="0"/>
              <a:t>racing</a:t>
            </a:r>
            <a:r>
              <a:rPr lang="cs-CZ" sz="2800" b="1" dirty="0" smtClean="0"/>
              <a:t> / </a:t>
            </a:r>
            <a:r>
              <a:rPr lang="cs-CZ" sz="2400" b="1" dirty="0" smtClean="0"/>
              <a:t>Melbourne</a:t>
            </a:r>
            <a:r>
              <a:rPr lang="cs-CZ" sz="2800" b="1" dirty="0" smtClean="0"/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 Sydney – Hobart </a:t>
            </a:r>
            <a:r>
              <a:rPr lang="cs-CZ" sz="2800" b="1" dirty="0" err="1" smtClean="0"/>
              <a:t>Boat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race</a:t>
            </a:r>
            <a:endParaRPr lang="cs-CZ" sz="2800" b="1" dirty="0" smtClean="0"/>
          </a:p>
          <a:p>
            <a:pPr>
              <a:buFont typeface="Wingdings" pitchFamily="2" charset="2"/>
              <a:buChar char="Ø"/>
            </a:pPr>
            <a:endParaRPr lang="cs-CZ" sz="2800" b="1" dirty="0" smtClean="0"/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 Melbourne 1956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 Sydney 2000 </a:t>
            </a:r>
            <a:endParaRPr lang="cs-CZ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Australian</a:t>
            </a:r>
            <a:r>
              <a:rPr lang="cs-CZ" sz="6000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</a:t>
            </a:r>
            <a:r>
              <a:rPr lang="cs-CZ" sz="6000" dirty="0" err="1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Rules</a:t>
            </a:r>
            <a:r>
              <a:rPr lang="cs-CZ" sz="6000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</a:t>
            </a:r>
            <a:r>
              <a:rPr lang="cs-CZ" sz="6000" dirty="0" err="1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Football</a:t>
            </a:r>
            <a:endParaRPr lang="cs-CZ" sz="6000" dirty="0">
              <a:solidFill>
                <a:srgbClr val="7030A0"/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1928802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sz="2000" b="1" dirty="0" smtClean="0"/>
              <a:t>2 </a:t>
            </a:r>
            <a:r>
              <a:rPr lang="cs-CZ" sz="2000" b="1" dirty="0" err="1" smtClean="0"/>
              <a:t>teams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18 </a:t>
            </a:r>
            <a:r>
              <a:rPr lang="cs-CZ" sz="2000" b="1" dirty="0" err="1" smtClean="0"/>
              <a:t>players</a:t>
            </a:r>
            <a:endParaRPr lang="cs-CZ" sz="2000" b="1" dirty="0" smtClean="0"/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played</a:t>
            </a:r>
            <a:r>
              <a:rPr lang="cs-CZ" sz="2000" b="1" dirty="0" smtClean="0"/>
              <a:t> on </a:t>
            </a:r>
            <a:r>
              <a:rPr lang="cs-CZ" sz="2000" b="1" dirty="0" err="1" smtClean="0"/>
              <a:t>an</a:t>
            </a:r>
            <a:r>
              <a:rPr lang="cs-CZ" sz="2000" b="1" dirty="0" smtClean="0"/>
              <a:t> oval </a:t>
            </a:r>
            <a:r>
              <a:rPr lang="cs-CZ" sz="2000" b="1" dirty="0" err="1" smtClean="0"/>
              <a:t>field</a:t>
            </a:r>
            <a:endParaRPr lang="cs-CZ" sz="2000" b="1" dirty="0" smtClean="0"/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oval </a:t>
            </a:r>
            <a:r>
              <a:rPr lang="cs-CZ" sz="2000" b="1" dirty="0" err="1" smtClean="0"/>
              <a:t>ball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kicked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carried</a:t>
            </a:r>
            <a:endParaRPr lang="cs-CZ" sz="2000" b="1" dirty="0" smtClean="0"/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  Grand </a:t>
            </a:r>
            <a:r>
              <a:rPr lang="cs-CZ" sz="2000" b="1" dirty="0" err="1" smtClean="0"/>
              <a:t>Final</a:t>
            </a:r>
            <a:r>
              <a:rPr lang="cs-CZ" sz="2000" b="1" dirty="0" smtClean="0"/>
              <a:t> – Melbourne last </a:t>
            </a:r>
            <a:r>
              <a:rPr lang="cs-CZ" sz="2000" b="1" dirty="0" err="1" smtClean="0"/>
              <a:t>week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September</a:t>
            </a:r>
            <a:endParaRPr lang="cs-CZ" sz="2000" b="1" dirty="0"/>
          </a:p>
        </p:txBody>
      </p:sp>
      <p:pic>
        <p:nvPicPr>
          <p:cNvPr id="6" name="Obrázek 5" descr="Aussie_rules_kic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571612"/>
            <a:ext cx="265764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571472" y="3571876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Melbourne </a:t>
            </a:r>
            <a:r>
              <a:rPr lang="cs-CZ" sz="2000" b="1" dirty="0" err="1" smtClean="0">
                <a:solidFill>
                  <a:srgbClr val="FF0000"/>
                </a:solidFill>
              </a:rPr>
              <a:t>Cricket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Ground</a:t>
            </a:r>
            <a:r>
              <a:rPr lang="cs-CZ" sz="2000" b="1" dirty="0" smtClean="0">
                <a:solidFill>
                  <a:srgbClr val="FF0000"/>
                </a:solidFill>
              </a:rPr>
              <a:t> – </a:t>
            </a:r>
            <a:r>
              <a:rPr lang="cs-CZ" sz="2000" b="1" dirty="0" err="1" smtClean="0">
                <a:solidFill>
                  <a:srgbClr val="FF0000"/>
                </a:solidFill>
              </a:rPr>
              <a:t>the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world</a:t>
            </a:r>
            <a:r>
              <a:rPr lang="cs-CZ" sz="2000" b="1" dirty="0" smtClean="0">
                <a:solidFill>
                  <a:srgbClr val="FF0000"/>
                </a:solidFill>
              </a:rPr>
              <a:t>´s </a:t>
            </a:r>
            <a:r>
              <a:rPr lang="cs-CZ" sz="2000" b="1" dirty="0" err="1" smtClean="0">
                <a:solidFill>
                  <a:srgbClr val="FF0000"/>
                </a:solidFill>
              </a:rPr>
              <a:t>largest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                / 100,000 </a:t>
            </a:r>
            <a:r>
              <a:rPr lang="cs-CZ" sz="2000" b="1" dirty="0" err="1" smtClean="0">
                <a:solidFill>
                  <a:srgbClr val="FF0000"/>
                </a:solidFill>
              </a:rPr>
              <a:t>spectators</a:t>
            </a:r>
            <a:r>
              <a:rPr lang="cs-CZ" sz="2000" b="1" dirty="0" smtClean="0">
                <a:solidFill>
                  <a:srgbClr val="FF0000"/>
                </a:solidFill>
              </a:rPr>
              <a:t> /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9" name="Obrázek 8" descr="800px-CG-MelbCricketGround-Pa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7" y="4286256"/>
            <a:ext cx="547356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CRICKET</a:t>
            </a:r>
            <a:endParaRPr lang="cs-CZ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57620" y="1643050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2 </a:t>
            </a:r>
            <a:r>
              <a:rPr lang="cs-CZ" b="1" dirty="0" err="1" smtClean="0"/>
              <a:t>teams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11 </a:t>
            </a:r>
            <a:r>
              <a:rPr lang="cs-CZ" b="1" dirty="0" err="1" smtClean="0"/>
              <a:t>players</a:t>
            </a:r>
            <a:r>
              <a:rPr lang="cs-CZ" b="1" dirty="0" smtClean="0"/>
              <a:t> in </a:t>
            </a:r>
            <a:r>
              <a:rPr lang="cs-CZ" b="1" dirty="0" err="1" smtClean="0"/>
              <a:t>white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5 – </a:t>
            </a:r>
            <a:r>
              <a:rPr lang="cs-CZ" b="1" dirty="0" err="1" smtClean="0"/>
              <a:t>day</a:t>
            </a:r>
            <a:r>
              <a:rPr lang="cs-CZ" b="1" dirty="0" smtClean="0"/>
              <a:t> </a:t>
            </a:r>
            <a:r>
              <a:rPr lang="cs-CZ" b="1" dirty="0" err="1" smtClean="0"/>
              <a:t>matches</a:t>
            </a:r>
            <a:r>
              <a:rPr lang="cs-CZ" b="1" dirty="0" smtClean="0"/>
              <a:t> / </a:t>
            </a:r>
            <a:r>
              <a:rPr lang="cs-CZ" b="1" dirty="0" err="1" smtClean="0"/>
              <a:t>traditional</a:t>
            </a:r>
            <a:r>
              <a:rPr lang="cs-CZ" b="1" dirty="0" smtClean="0"/>
              <a:t>/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1-</a:t>
            </a:r>
            <a:r>
              <a:rPr lang="cs-CZ" b="1" dirty="0" err="1" smtClean="0"/>
              <a:t>day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3-</a:t>
            </a:r>
            <a:r>
              <a:rPr lang="cs-CZ" b="1" dirty="0" err="1" smtClean="0"/>
              <a:t>hour</a:t>
            </a:r>
            <a:r>
              <a:rPr lang="cs-CZ" b="1" dirty="0" smtClean="0"/>
              <a:t> </a:t>
            </a:r>
            <a:r>
              <a:rPr lang="cs-CZ" b="1" dirty="0" err="1" smtClean="0"/>
              <a:t>match</a:t>
            </a:r>
            <a:r>
              <a:rPr lang="cs-CZ" b="1" dirty="0" smtClean="0"/>
              <a:t> / </a:t>
            </a:r>
            <a:r>
              <a:rPr lang="cs-CZ" b="1" dirty="0" err="1" smtClean="0"/>
              <a:t>modern</a:t>
            </a:r>
            <a:r>
              <a:rPr lang="cs-CZ" b="1" dirty="0" smtClean="0"/>
              <a:t>, </a:t>
            </a:r>
            <a:r>
              <a:rPr lang="cs-CZ" b="1" dirty="0" err="1" smtClean="0"/>
              <a:t>gripping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one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best</a:t>
            </a:r>
            <a:r>
              <a:rPr lang="cs-CZ" b="1" dirty="0" smtClean="0"/>
              <a:t> </a:t>
            </a:r>
            <a:r>
              <a:rPr lang="cs-CZ" b="1" dirty="0" err="1" smtClean="0"/>
              <a:t>teams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spectators</a:t>
            </a:r>
            <a:r>
              <a:rPr lang="cs-CZ" b="1" dirty="0" smtClean="0"/>
              <a:t> – </a:t>
            </a:r>
            <a:r>
              <a:rPr lang="cs-CZ" b="1" dirty="0" err="1" smtClean="0"/>
              <a:t>polite</a:t>
            </a:r>
            <a:r>
              <a:rPr lang="cs-CZ" b="1" dirty="0" smtClean="0"/>
              <a:t>, no </a:t>
            </a:r>
            <a:r>
              <a:rPr lang="cs-CZ" b="1" dirty="0" err="1" smtClean="0"/>
              <a:t>rude</a:t>
            </a:r>
            <a:r>
              <a:rPr lang="cs-CZ" b="1" dirty="0" smtClean="0"/>
              <a:t> </a:t>
            </a:r>
            <a:r>
              <a:rPr lang="cs-CZ" b="1" dirty="0" err="1" smtClean="0"/>
              <a:t>gestures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Sydney </a:t>
            </a:r>
            <a:r>
              <a:rPr lang="cs-CZ" b="1" dirty="0" err="1" smtClean="0"/>
              <a:t>Cricket</a:t>
            </a:r>
            <a:r>
              <a:rPr lang="cs-CZ" b="1" dirty="0" smtClean="0"/>
              <a:t> </a:t>
            </a:r>
            <a:r>
              <a:rPr lang="cs-CZ" b="1" dirty="0" err="1" smtClean="0"/>
              <a:t>Ground</a:t>
            </a:r>
            <a:r>
              <a:rPr lang="cs-CZ" b="1" dirty="0" smtClean="0"/>
              <a:t> / 40,000 </a:t>
            </a:r>
            <a:r>
              <a:rPr lang="cs-CZ" b="1" dirty="0" err="1" smtClean="0"/>
              <a:t>spectators</a:t>
            </a:r>
            <a:r>
              <a:rPr lang="cs-CZ" b="1" dirty="0" smtClean="0"/>
              <a:t> /</a:t>
            </a:r>
            <a:endParaRPr lang="cs-CZ" b="1" dirty="0"/>
          </a:p>
        </p:txBody>
      </p:sp>
      <p:pic>
        <p:nvPicPr>
          <p:cNvPr id="6" name="Obrázek 5" descr="cricke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572008"/>
            <a:ext cx="5108588" cy="207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sydney cricket 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342902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57158" y="614364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Sydney </a:t>
            </a:r>
            <a:r>
              <a:rPr lang="cs-CZ" sz="2400" b="1" dirty="0" err="1" smtClean="0">
                <a:solidFill>
                  <a:srgbClr val="FF0000"/>
                </a:solidFill>
              </a:rPr>
              <a:t>Cricket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Ground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>
            <a:normAutofit/>
          </a:bodyPr>
          <a:lstStyle/>
          <a:p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HORSE RACING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44" y="1714489"/>
            <a:ext cx="4429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    Melbourne  </a:t>
            </a:r>
            <a:r>
              <a:rPr lang="cs-CZ" sz="2400" b="1" dirty="0" err="1" smtClean="0">
                <a:solidFill>
                  <a:srgbClr val="FF0000"/>
                </a:solidFill>
              </a:rPr>
              <a:t>Cup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b="1" dirty="0" err="1" smtClean="0"/>
              <a:t>first</a:t>
            </a:r>
            <a:r>
              <a:rPr lang="cs-CZ" b="1" dirty="0" smtClean="0"/>
              <a:t> </a:t>
            </a:r>
            <a:r>
              <a:rPr lang="cs-CZ" b="1" dirty="0" err="1" smtClean="0"/>
              <a:t>Tuesday</a:t>
            </a:r>
            <a:r>
              <a:rPr lang="cs-CZ" b="1" dirty="0" smtClean="0"/>
              <a:t> in </a:t>
            </a:r>
            <a:r>
              <a:rPr lang="cs-CZ" b="1" dirty="0" err="1" smtClean="0"/>
              <a:t>November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biggest</a:t>
            </a:r>
            <a:r>
              <a:rPr lang="cs-CZ" b="1" dirty="0" smtClean="0"/>
              <a:t> </a:t>
            </a:r>
            <a:r>
              <a:rPr lang="cs-CZ" b="1" dirty="0" err="1" smtClean="0"/>
              <a:t>horse</a:t>
            </a:r>
            <a:r>
              <a:rPr lang="cs-CZ" b="1" dirty="0" smtClean="0"/>
              <a:t> </a:t>
            </a:r>
            <a:r>
              <a:rPr lang="cs-CZ" b="1" dirty="0" err="1" smtClean="0"/>
              <a:t>race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crowded</a:t>
            </a:r>
            <a:r>
              <a:rPr lang="cs-CZ" b="1" dirty="0" smtClean="0"/>
              <a:t> </a:t>
            </a:r>
            <a:r>
              <a:rPr lang="cs-CZ" b="1" dirty="0" err="1" smtClean="0"/>
              <a:t>pubs</a:t>
            </a:r>
            <a:r>
              <a:rPr lang="cs-CZ" b="1" dirty="0" smtClean="0"/>
              <a:t> </a:t>
            </a:r>
            <a:r>
              <a:rPr lang="cs-CZ" b="1" dirty="0" err="1" smtClean="0"/>
              <a:t>all</a:t>
            </a:r>
            <a:r>
              <a:rPr lang="cs-CZ" b="1" dirty="0" smtClean="0"/>
              <a:t> </a:t>
            </a:r>
            <a:r>
              <a:rPr lang="cs-CZ" b="1" dirty="0" err="1" smtClean="0"/>
              <a:t>over</a:t>
            </a:r>
            <a:r>
              <a:rPr lang="cs-CZ" b="1" dirty="0" smtClean="0"/>
              <a:t> </a:t>
            </a:r>
            <a:r>
              <a:rPr lang="cs-CZ" b="1" dirty="0" err="1" smtClean="0"/>
              <a:t>Australia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on </a:t>
            </a:r>
            <a:r>
              <a:rPr lang="cs-CZ" b="1" dirty="0" err="1" smtClean="0"/>
              <a:t>Tv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radio</a:t>
            </a:r>
            <a:r>
              <a:rPr lang="cs-CZ" b="1" dirty="0" smtClean="0"/>
              <a:t> </a:t>
            </a:r>
          </a:p>
        </p:txBody>
      </p:sp>
      <p:pic>
        <p:nvPicPr>
          <p:cNvPr id="8" name="Obrázek 7" descr="Top-3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571744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melbournecup2012-racing 44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3643314"/>
            <a:ext cx="4162470" cy="302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4857752" y="564357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14942" y="550070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Fashion</a:t>
            </a:r>
            <a:r>
              <a:rPr lang="cs-CZ" sz="2400" b="1" dirty="0" smtClean="0">
                <a:solidFill>
                  <a:srgbClr val="00B050"/>
                </a:solidFill>
              </a:rPr>
              <a:t> on </a:t>
            </a:r>
            <a:r>
              <a:rPr lang="cs-CZ" sz="2400" b="1" dirty="0" err="1" smtClean="0">
                <a:solidFill>
                  <a:srgbClr val="00B050"/>
                </a:solidFill>
              </a:rPr>
              <a:t>the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field</a:t>
            </a:r>
            <a:endParaRPr lang="cs-CZ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urfer_at_the_Cayucos_Pier,_Cayucos,_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500174"/>
            <a:ext cx="2357454" cy="2357454"/>
          </a:xfrm>
          <a:prstGeom prst="rect">
            <a:avLst/>
          </a:prstGeom>
        </p:spPr>
      </p:pic>
      <p:pic>
        <p:nvPicPr>
          <p:cNvPr id="8" name="Obrázek 7" descr="rugby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14422"/>
            <a:ext cx="2158431" cy="2714644"/>
          </a:xfrm>
          <a:prstGeom prst="rect">
            <a:avLst/>
          </a:prstGeom>
        </p:spPr>
      </p:pic>
      <p:pic>
        <p:nvPicPr>
          <p:cNvPr id="10" name="Obrázek 9" descr="Lleyton_Hewitt_and_Mark_Philippoussis_Doubles_2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000504"/>
            <a:ext cx="2385903" cy="2643206"/>
          </a:xfrm>
          <a:prstGeom prst="rect">
            <a:avLst/>
          </a:prstGeom>
        </p:spPr>
      </p:pic>
      <p:pic>
        <p:nvPicPr>
          <p:cNvPr id="11" name="Obrázek 10" descr="Motor rac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1785926"/>
            <a:ext cx="2857520" cy="2022739"/>
          </a:xfrm>
          <a:prstGeom prst="rect">
            <a:avLst/>
          </a:prstGeom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C00000"/>
                </a:solidFill>
              </a:rPr>
              <a:t>Other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</a:rPr>
              <a:t>popular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</a:rPr>
              <a:t>sports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9" name="Obrázek 8" descr="400px-Wild_Oats_XI_about_to_finish_2011_Sydney_to_Hoba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18" y="4179083"/>
            <a:ext cx="185738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56337E-6 C -0.29202 -0.01156 -0.58421 -0.0229 -0.69705 -0.02775 C -0.80973 -0.03261 -0.68039 -0.02983 -0.67744 -0.02983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20814E-6 C 0.28924 -0.0023 0.57865 -0.00462 0.6941 -0.00601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8973E-6 C 0.12014 0.16536 0.24028 0.33071 0.28802 0.3957 " pathEditMode="relative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4.35708E-6 C -0.10572 -0.16397 -0.21145 -0.32793 -0.25381 -0.39153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14348" y="642918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Which</a:t>
            </a:r>
            <a:r>
              <a:rPr lang="cs-CZ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sports</a:t>
            </a:r>
            <a:r>
              <a:rPr lang="cs-CZ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are / </a:t>
            </a:r>
            <a:r>
              <a:rPr lang="cs-CZ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were</a:t>
            </a:r>
            <a:r>
              <a:rPr lang="cs-CZ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these  </a:t>
            </a:r>
          </a:p>
          <a:p>
            <a:r>
              <a:rPr lang="cs-CZ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</a:t>
            </a:r>
            <a:r>
              <a:rPr lang="cs-CZ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Australians</a:t>
            </a:r>
            <a:r>
              <a:rPr lang="cs-CZ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successful</a:t>
            </a:r>
            <a:r>
              <a:rPr lang="cs-CZ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 ?</a:t>
            </a:r>
            <a:endParaRPr lang="cs-CZ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264318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Lleyton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Hewitt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1538" y="357187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Ian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Thorpe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00232" y="471488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Cathy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Freeman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28992" y="600076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Rod Laver</a:t>
            </a:r>
            <a:endParaRPr lang="cs-CZ" sz="3200" b="1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reeman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386" y="214291"/>
            <a:ext cx="2355331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Obrázek 2" descr="Rodney_George_La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71876"/>
            <a:ext cx="2076716" cy="30718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Obrázek 3" descr="Ian_Thorpe_with_a_sm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429000"/>
            <a:ext cx="2214578" cy="3089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ázek 4" descr="Lleyton_Hewitt_Wimbledon_2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3643338" cy="2732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ovéPole 5"/>
          <p:cNvSpPr txBox="1"/>
          <p:nvPr/>
        </p:nvSpPr>
        <p:spPr>
          <a:xfrm>
            <a:off x="7286644" y="4643446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Rod Laver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86050" y="4286256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Ian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Thorpe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b="1" dirty="0" smtClean="0"/>
              <a:t>a </a:t>
            </a:r>
            <a:r>
              <a:rPr lang="cs-CZ" b="1" dirty="0" err="1" smtClean="0"/>
              <a:t>swimmer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6 </a:t>
            </a:r>
            <a:r>
              <a:rPr lang="cs-CZ" b="1" dirty="0" err="1" smtClean="0"/>
              <a:t>Olympic</a:t>
            </a:r>
            <a:r>
              <a:rPr lang="cs-CZ" b="1" dirty="0" smtClean="0"/>
              <a:t> </a:t>
            </a:r>
            <a:r>
              <a:rPr lang="cs-CZ" b="1" dirty="0" err="1" smtClean="0"/>
              <a:t>gold</a:t>
            </a:r>
            <a:r>
              <a:rPr lang="cs-CZ" b="1" dirty="0" smtClean="0"/>
              <a:t> </a:t>
            </a:r>
            <a:r>
              <a:rPr lang="cs-CZ" b="1" dirty="0" err="1" smtClean="0"/>
              <a:t>medals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3372" y="57148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Lleyton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Hewitt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000" b="1" dirty="0" smtClean="0"/>
              <a:t>Wimbledon 2002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14810" y="2428868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Cathy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Freeman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b="1" dirty="0" smtClean="0"/>
              <a:t>400m </a:t>
            </a:r>
            <a:r>
              <a:rPr lang="cs-CZ" b="1" dirty="0" err="1" smtClean="0"/>
              <a:t>race</a:t>
            </a:r>
            <a:r>
              <a:rPr lang="cs-CZ" b="1" dirty="0" smtClean="0"/>
              <a:t> Sydney OG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58082" y="500063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Wimbledon</a:t>
            </a:r>
          </a:p>
          <a:p>
            <a:r>
              <a:rPr lang="cs-CZ" b="1" dirty="0" err="1" smtClean="0"/>
              <a:t>Champion</a:t>
            </a:r>
            <a:r>
              <a:rPr lang="cs-CZ" b="1" dirty="0" smtClean="0"/>
              <a:t> 4x</a:t>
            </a:r>
            <a:endParaRPr lang="cs-CZ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266</Words>
  <Application>Microsoft Office PowerPoint</Application>
  <PresentationFormat>Předvádění na obrazovce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Prezentace</vt:lpstr>
      <vt:lpstr>Prezentace aplikace PowerPoint</vt:lpstr>
      <vt:lpstr>Do you know …. ?</vt:lpstr>
      <vt:lpstr>Check your answers</vt:lpstr>
      <vt:lpstr>Australian Rules Football</vt:lpstr>
      <vt:lpstr>CRICKET</vt:lpstr>
      <vt:lpstr>HORSE RACING</vt:lpstr>
      <vt:lpstr>Other popular sports</vt:lpstr>
      <vt:lpstr>Prezentace aplikace PowerPoint</vt:lpstr>
      <vt:lpstr>Prezentace aplikace PowerPoint</vt:lpstr>
      <vt:lpstr>Resources: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47</cp:revision>
  <dcterms:created xsi:type="dcterms:W3CDTF">2013-08-03T10:37:25Z</dcterms:created>
  <dcterms:modified xsi:type="dcterms:W3CDTF">2014-08-08T08:04:48Z</dcterms:modified>
</cp:coreProperties>
</file>