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8B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C931-725D-4047-99FA-DFD45FCF2C28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9E85-69AC-4CAA-9EFF-134B614B46D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.wikipedia.org/televisioninaustralia" TargetMode="External"/><Relationship Id="rId3" Type="http://schemas.openxmlformats.org/officeDocument/2006/relationships/hyperlink" Target="http://www.en.wikipedia.org/melgibson" TargetMode="External"/><Relationship Id="rId7" Type="http://schemas.openxmlformats.org/officeDocument/2006/relationships/hyperlink" Target="http://www.en.wikipedia.org/musicofaustralia" TargetMode="External"/><Relationship Id="rId2" Type="http://schemas.openxmlformats.org/officeDocument/2006/relationships/hyperlink" Target="http://www.en.wikipedia.org/cinemaofaustral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.wikipedia.org/paulhogan" TargetMode="External"/><Relationship Id="rId5" Type="http://schemas.openxmlformats.org/officeDocument/2006/relationships/hyperlink" Target="http://www.en.wikipedia.org/nicolekidman" TargetMode="External"/><Relationship Id="rId4" Type="http://schemas.openxmlformats.org/officeDocument/2006/relationships/hyperlink" Target="http://www.en.wikipedia.org/hughjackma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4282" y="214290"/>
          <a:ext cx="8642643" cy="6481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ezentace" r:id="rId4" imgW="4152873" imgH="3115001" progId="PowerPoint.Show.8">
                  <p:embed/>
                </p:oleObj>
              </mc:Choice>
              <mc:Fallback>
                <p:oleObj name="Prezentace" r:id="rId4" imgW="4152873" imgH="3115001" progId="PowerPoint.Show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14290"/>
                        <a:ext cx="8642643" cy="6481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2">
                <a:lumMod val="75000"/>
                <a:alpha val="0"/>
              </a:schemeClr>
            </a:gs>
            <a:gs pos="37000">
              <a:schemeClr val="accent2">
                <a:lumMod val="75000"/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00166" y="500042"/>
            <a:ext cx="6072230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cs-CZ" sz="3600" b="1" dirty="0" err="1" smtClean="0">
                <a:solidFill>
                  <a:srgbClr val="FFC000"/>
                </a:solidFill>
              </a:rPr>
              <a:t>Australian</a:t>
            </a:r>
            <a:r>
              <a:rPr lang="cs-CZ" sz="3600" b="1" dirty="0" smtClean="0">
                <a:solidFill>
                  <a:srgbClr val="FFC000"/>
                </a:solidFill>
              </a:rPr>
              <a:t> TV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2143116"/>
            <a:ext cx="6572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1956 – </a:t>
            </a:r>
            <a:r>
              <a:rPr lang="cs-CZ" sz="2400" b="1" dirty="0" err="1" smtClean="0"/>
              <a:t>regular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broadcasting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started</a:t>
            </a: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influenced</a:t>
            </a:r>
            <a:r>
              <a:rPr lang="cs-CZ" sz="2400" b="1" dirty="0" smtClean="0"/>
              <a:t> by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USA  / </a:t>
            </a:r>
            <a:r>
              <a:rPr lang="cs-CZ" sz="2400" b="1" dirty="0" err="1" smtClean="0"/>
              <a:t>Big</a:t>
            </a:r>
            <a:r>
              <a:rPr lang="cs-CZ" sz="2400" b="1" dirty="0" smtClean="0"/>
              <a:t> Brother, Wheel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 </a:t>
            </a:r>
          </a:p>
          <a:p>
            <a:r>
              <a:rPr lang="cs-CZ" sz="2400" b="1" dirty="0" smtClean="0"/>
              <a:t>                                  </a:t>
            </a:r>
            <a:r>
              <a:rPr lang="cs-CZ" sz="2400" b="1" dirty="0" err="1" smtClean="0"/>
              <a:t>Fortune</a:t>
            </a:r>
            <a:r>
              <a:rPr lang="cs-CZ" sz="2400" b="1" dirty="0" smtClean="0"/>
              <a:t> /</a:t>
            </a:r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popular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Australian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serials</a:t>
            </a: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>
                <a:solidFill>
                  <a:srgbClr val="0070C0"/>
                </a:solidFill>
              </a:rPr>
              <a:t>                           </a:t>
            </a:r>
            <a:r>
              <a:rPr lang="cs-CZ" sz="2400" b="1" dirty="0" err="1" smtClean="0">
                <a:solidFill>
                  <a:srgbClr val="0070C0"/>
                </a:solidFill>
              </a:rPr>
              <a:t>Home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and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Away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                         </a:t>
            </a:r>
            <a:r>
              <a:rPr lang="cs-CZ" sz="2400" b="1" dirty="0" err="1" smtClean="0">
                <a:solidFill>
                  <a:srgbClr val="0070C0"/>
                </a:solidFill>
              </a:rPr>
              <a:t>Neighbours</a:t>
            </a:r>
            <a:r>
              <a:rPr lang="cs-CZ" sz="2400" b="1" dirty="0" smtClean="0"/>
              <a:t> / K. </a:t>
            </a:r>
            <a:r>
              <a:rPr lang="cs-CZ" sz="2400" b="1" dirty="0" err="1" smtClean="0"/>
              <a:t>Minogue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started</a:t>
            </a:r>
            <a:r>
              <a:rPr lang="cs-CZ" sz="2400" b="1" dirty="0" smtClean="0"/>
              <a:t> </a:t>
            </a:r>
          </a:p>
          <a:p>
            <a:r>
              <a:rPr lang="cs-CZ" sz="2400" b="1" dirty="0" smtClean="0"/>
              <a:t>                                    her </a:t>
            </a:r>
            <a:r>
              <a:rPr lang="cs-CZ" sz="2400" b="1" dirty="0" err="1" smtClean="0"/>
              <a:t>career</a:t>
            </a:r>
            <a:r>
              <a:rPr lang="cs-CZ" sz="2400" b="1" dirty="0" smtClean="0"/>
              <a:t> 20 </a:t>
            </a:r>
            <a:r>
              <a:rPr lang="cs-CZ" sz="2400" b="1" dirty="0" err="1" smtClean="0"/>
              <a:t>years</a:t>
            </a:r>
            <a:r>
              <a:rPr lang="cs-CZ" sz="2400" b="1" dirty="0" smtClean="0"/>
              <a:t> ago /</a:t>
            </a:r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                         </a:t>
            </a:r>
            <a:r>
              <a:rPr lang="cs-CZ" sz="2400" b="1" dirty="0" err="1" smtClean="0">
                <a:solidFill>
                  <a:srgbClr val="0070C0"/>
                </a:solidFill>
              </a:rPr>
              <a:t>Mc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err="1" smtClean="0">
                <a:solidFill>
                  <a:srgbClr val="0070C0"/>
                </a:solidFill>
              </a:rPr>
              <a:t>Leod</a:t>
            </a:r>
            <a:r>
              <a:rPr lang="cs-CZ" sz="2400" b="1" dirty="0" smtClean="0">
                <a:solidFill>
                  <a:srgbClr val="0070C0"/>
                </a:solidFill>
              </a:rPr>
              <a:t>´s </a:t>
            </a:r>
            <a:r>
              <a:rPr lang="cs-CZ" sz="2400" b="1" dirty="0" err="1" smtClean="0">
                <a:solidFill>
                  <a:srgbClr val="0070C0"/>
                </a:solidFill>
              </a:rPr>
              <a:t>Daughters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  <a:r>
              <a:rPr lang="cs-CZ" sz="2400" b="1" dirty="0" smtClean="0"/>
              <a:t>/ </a:t>
            </a:r>
            <a:r>
              <a:rPr lang="cs-CZ" sz="2400" b="1" dirty="0" err="1" smtClean="0"/>
              <a:t>broadcast</a:t>
            </a:r>
            <a:endParaRPr lang="cs-CZ" sz="2400" b="1" dirty="0" smtClean="0"/>
          </a:p>
          <a:p>
            <a:r>
              <a:rPr lang="cs-CZ" sz="2400" b="1" dirty="0" smtClean="0"/>
              <a:t>                                    in 60 </a:t>
            </a:r>
            <a:r>
              <a:rPr lang="cs-CZ" sz="2400" b="1" dirty="0" err="1" smtClean="0"/>
              <a:t>countries</a:t>
            </a:r>
            <a:r>
              <a:rPr lang="cs-CZ" sz="2400" b="1" dirty="0" smtClean="0"/>
              <a:t> /</a:t>
            </a:r>
            <a:endParaRPr lang="cs-CZ" sz="2400" b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280px-Mcleod's_daughters_screen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14686"/>
            <a:ext cx="4785213" cy="305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571472" y="50004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    </a:t>
            </a:r>
            <a:r>
              <a:rPr lang="cs-CZ" sz="3200" b="1" dirty="0" err="1" smtClean="0">
                <a:solidFill>
                  <a:srgbClr val="FF0000"/>
                </a:solidFill>
              </a:rPr>
              <a:t>Have</a:t>
            </a:r>
            <a:r>
              <a:rPr lang="cs-CZ" sz="3200" b="1" dirty="0" smtClean="0">
                <a:solidFill>
                  <a:srgbClr val="FF0000"/>
                </a:solidFill>
              </a:rPr>
              <a:t>  </a:t>
            </a:r>
            <a:r>
              <a:rPr lang="cs-CZ" sz="3200" b="1" dirty="0" err="1" smtClean="0">
                <a:solidFill>
                  <a:srgbClr val="FF0000"/>
                </a:solidFill>
              </a:rPr>
              <a:t>you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1538" y="142873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          </a:t>
            </a:r>
            <a:r>
              <a:rPr lang="cs-CZ" sz="3200" b="1" dirty="0" err="1" smtClean="0">
                <a:solidFill>
                  <a:srgbClr val="FF0000"/>
                </a:solidFill>
              </a:rPr>
              <a:t>seen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00298" y="2357430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    </a:t>
            </a:r>
            <a:r>
              <a:rPr lang="cs-CZ" sz="3200" b="1" dirty="0" err="1" smtClean="0">
                <a:solidFill>
                  <a:srgbClr val="FF0000"/>
                </a:solidFill>
              </a:rPr>
              <a:t>them</a:t>
            </a:r>
            <a:r>
              <a:rPr lang="cs-CZ" sz="3200" b="1" dirty="0" smtClean="0">
                <a:solidFill>
                  <a:srgbClr val="FF0000"/>
                </a:solidFill>
              </a:rPr>
              <a:t> ?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11" name="Obrázek 10" descr="neighbour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357298"/>
            <a:ext cx="3106343" cy="4381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1071546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2800" b="1" dirty="0" smtClean="0">
                <a:solidFill>
                  <a:srgbClr val="7030A0"/>
                </a:solidFill>
              </a:rPr>
              <a:t>: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2000240"/>
            <a:ext cx="6520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www.en.wikipedia.org/cinemaofaustralia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www.en.wikipedia.org/melgibson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www.en.wikipedia.org/hughjackman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www.en.wikipedia.org/nicolekidman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www.en.wikipedia.org/paulhogan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www.en.wikipedia.org/musicofaustralia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www.en.wikipedia.org/televisioninaustralia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358114" cy="1071570"/>
          </a:xfr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7030A0"/>
                </a:solidFill>
              </a:rPr>
              <a:t>Film</a:t>
            </a:r>
            <a:endParaRPr lang="cs-CZ" sz="6000" b="1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643050"/>
            <a:ext cx="835824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/>
              <a:t>  </a:t>
            </a:r>
            <a:r>
              <a:rPr lang="cs-CZ" sz="2400" dirty="0" err="1" smtClean="0">
                <a:solidFill>
                  <a:srgbClr val="00B0F0"/>
                </a:solidFill>
              </a:rPr>
              <a:t>Aussiewood</a:t>
            </a:r>
            <a:r>
              <a:rPr lang="cs-CZ" sz="2400" dirty="0" smtClean="0">
                <a:solidFill>
                  <a:srgbClr val="00B0F0"/>
                </a:solidFill>
              </a:rPr>
              <a:t> </a:t>
            </a:r>
            <a:r>
              <a:rPr lang="cs-CZ" sz="2400" b="1" dirty="0" smtClean="0"/>
              <a:t>-  </a:t>
            </a:r>
            <a:r>
              <a:rPr lang="cs-CZ" sz="2400" b="1" dirty="0" err="1" smtClean="0"/>
              <a:t>Australian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actors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directors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who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became</a:t>
            </a:r>
            <a:r>
              <a:rPr lang="cs-CZ" sz="2400" b="1" dirty="0" smtClean="0"/>
              <a:t> </a:t>
            </a:r>
          </a:p>
          <a:p>
            <a:r>
              <a:rPr lang="cs-CZ" sz="2400" b="1" dirty="0" smtClean="0"/>
              <a:t>                                </a:t>
            </a:r>
            <a:r>
              <a:rPr lang="cs-CZ" sz="2400" b="1" dirty="0" err="1" smtClean="0"/>
              <a:t>successful</a:t>
            </a:r>
            <a:r>
              <a:rPr lang="cs-CZ" sz="2400" b="1" dirty="0" smtClean="0"/>
              <a:t> in Hollywood</a:t>
            </a:r>
          </a:p>
          <a:p>
            <a:r>
              <a:rPr lang="cs-CZ" sz="2400" b="1" dirty="0" smtClean="0"/>
              <a:t>      </a:t>
            </a:r>
            <a:r>
              <a:rPr lang="cs-CZ" sz="2400" b="1" dirty="0" err="1" smtClean="0"/>
              <a:t>Well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known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actors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actresses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born</a:t>
            </a:r>
            <a:r>
              <a:rPr lang="cs-CZ" sz="2400" b="1" dirty="0" smtClean="0"/>
              <a:t> in </a:t>
            </a:r>
            <a:r>
              <a:rPr lang="cs-CZ" sz="2400" b="1" dirty="0" err="1" smtClean="0"/>
              <a:t>Australia</a:t>
            </a:r>
            <a:r>
              <a:rPr lang="cs-CZ" sz="2400" b="1" dirty="0" smtClean="0"/>
              <a:t>: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                                 </a:t>
            </a:r>
            <a:r>
              <a:rPr lang="cs-CZ" sz="2400" b="1" dirty="0" smtClean="0">
                <a:solidFill>
                  <a:srgbClr val="00B0F0"/>
                </a:solidFill>
              </a:rPr>
              <a:t>Mel </a:t>
            </a:r>
            <a:r>
              <a:rPr lang="cs-CZ" sz="2400" b="1" dirty="0" err="1" smtClean="0">
                <a:solidFill>
                  <a:srgbClr val="00B0F0"/>
                </a:solidFill>
              </a:rPr>
              <a:t>Gibson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r>
              <a:rPr lang="cs-CZ" sz="2400" b="1" dirty="0" smtClean="0">
                <a:solidFill>
                  <a:srgbClr val="00B0F0"/>
                </a:solidFill>
              </a:rPr>
              <a:t>                                 </a:t>
            </a:r>
            <a:r>
              <a:rPr lang="cs-CZ" sz="2400" b="1" dirty="0" err="1" smtClean="0">
                <a:solidFill>
                  <a:srgbClr val="00B0F0"/>
                </a:solidFill>
              </a:rPr>
              <a:t>Hugh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Jackman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r>
              <a:rPr lang="cs-CZ" sz="2400" b="1" dirty="0" smtClean="0">
                <a:solidFill>
                  <a:srgbClr val="00B0F0"/>
                </a:solidFill>
              </a:rPr>
              <a:t>                                 </a:t>
            </a:r>
            <a:r>
              <a:rPr lang="cs-CZ" sz="2400" b="1" dirty="0" err="1" smtClean="0">
                <a:solidFill>
                  <a:srgbClr val="00B0F0"/>
                </a:solidFill>
              </a:rPr>
              <a:t>Nicole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Kidman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r>
              <a:rPr lang="cs-CZ" sz="2400" b="1" dirty="0" smtClean="0">
                <a:solidFill>
                  <a:srgbClr val="00B0F0"/>
                </a:solidFill>
              </a:rPr>
              <a:t>                                 </a:t>
            </a:r>
            <a:r>
              <a:rPr lang="cs-CZ" sz="2400" b="1" dirty="0" err="1" smtClean="0">
                <a:solidFill>
                  <a:srgbClr val="00B0F0"/>
                </a:solidFill>
              </a:rPr>
              <a:t>Cate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err="1" smtClean="0">
                <a:solidFill>
                  <a:srgbClr val="00B0F0"/>
                </a:solidFill>
              </a:rPr>
              <a:t>Blanchett</a:t>
            </a:r>
            <a:endParaRPr lang="cs-CZ" sz="2400" b="1" dirty="0" smtClean="0">
              <a:solidFill>
                <a:srgbClr val="00B0F0"/>
              </a:solidFill>
            </a:endParaRPr>
          </a:p>
          <a:p>
            <a:endParaRPr lang="cs-CZ" sz="2400" b="1" dirty="0" smtClean="0">
              <a:solidFill>
                <a:srgbClr val="00B0F0"/>
              </a:solidFill>
            </a:endParaRPr>
          </a:p>
          <a:p>
            <a:r>
              <a:rPr lang="cs-CZ" sz="2400" b="1" dirty="0" err="1" smtClean="0">
                <a:solidFill>
                  <a:srgbClr val="00B0F0"/>
                </a:solidFill>
              </a:rPr>
              <a:t>Crocodile</a:t>
            </a:r>
            <a:r>
              <a:rPr lang="cs-CZ" sz="2400" b="1" dirty="0" smtClean="0">
                <a:solidFill>
                  <a:srgbClr val="00B0F0"/>
                </a:solidFill>
              </a:rPr>
              <a:t>  </a:t>
            </a:r>
            <a:r>
              <a:rPr lang="cs-CZ" sz="2400" b="1" dirty="0" err="1" smtClean="0">
                <a:solidFill>
                  <a:srgbClr val="00B0F0"/>
                </a:solidFill>
              </a:rPr>
              <a:t>Dundee</a:t>
            </a:r>
            <a:r>
              <a:rPr lang="cs-CZ" sz="2400" b="1" dirty="0" smtClean="0">
                <a:solidFill>
                  <a:srgbClr val="00B0F0"/>
                </a:solidFill>
              </a:rPr>
              <a:t> </a:t>
            </a:r>
            <a:r>
              <a:rPr lang="cs-CZ" sz="2400" b="1" dirty="0" smtClean="0"/>
              <a:t>–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most </a:t>
            </a:r>
            <a:r>
              <a:rPr lang="cs-CZ" sz="2400" b="1" dirty="0" err="1" smtClean="0"/>
              <a:t>financially</a:t>
            </a:r>
            <a:endParaRPr lang="cs-CZ" sz="2400" b="1" dirty="0" smtClean="0"/>
          </a:p>
          <a:p>
            <a:r>
              <a:rPr lang="cs-CZ" sz="2400" b="1" dirty="0" smtClean="0"/>
              <a:t>                                 </a:t>
            </a:r>
            <a:r>
              <a:rPr lang="cs-CZ" sz="2400" b="1" dirty="0" err="1" smtClean="0"/>
              <a:t>successful</a:t>
            </a:r>
            <a:r>
              <a:rPr lang="cs-CZ" sz="2400" b="1" dirty="0" smtClean="0"/>
              <a:t> film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                                        </a:t>
            </a:r>
          </a:p>
          <a:p>
            <a:pPr lvl="3">
              <a:buFont typeface="Wingdings" pitchFamily="2" charset="2"/>
              <a:buChar char="v"/>
            </a:pPr>
            <a:endParaRPr lang="cs-CZ" dirty="0" smtClean="0"/>
          </a:p>
        </p:txBody>
      </p:sp>
      <p:pic>
        <p:nvPicPr>
          <p:cNvPr id="6" name="Obrázek 5" descr="Crocodile Dundee  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143380"/>
            <a:ext cx="3000396" cy="2227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4.91212E-6 C 0.04062 -0.12881 0.03177 -0.56452 -0.05678 -0.67391 C -0.14532 -0.7833 -0.44271 -0.75462 -0.53143 -0.65587 C -0.62014 -0.55758 -0.62813 -0.2093 -0.58959 -0.08326 C -0.55105 0.04232 -0.39844 0.08603 -0.30001 0.09945 C -0.20157 0.11263 -0.04063 0.12882 -6.94444E-6 -4.91212E-6 Z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714348" y="135729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err="1" smtClean="0">
                <a:solidFill>
                  <a:srgbClr val="00B050"/>
                </a:solidFill>
              </a:rPr>
              <a:t>Match</a:t>
            </a:r>
            <a:r>
              <a:rPr lang="cs-CZ" sz="4000" b="1" dirty="0" smtClean="0">
                <a:solidFill>
                  <a:srgbClr val="00B050"/>
                </a:solidFill>
              </a:rPr>
              <a:t> </a:t>
            </a:r>
            <a:r>
              <a:rPr lang="cs-CZ" sz="4000" b="1" dirty="0" err="1" smtClean="0">
                <a:solidFill>
                  <a:srgbClr val="00B050"/>
                </a:solidFill>
              </a:rPr>
              <a:t>the</a:t>
            </a:r>
            <a:r>
              <a:rPr lang="cs-CZ" sz="4000" b="1" dirty="0" smtClean="0">
                <a:solidFill>
                  <a:srgbClr val="00B050"/>
                </a:solidFill>
              </a:rPr>
              <a:t> </a:t>
            </a:r>
            <a:r>
              <a:rPr lang="cs-CZ" sz="4000" b="1" dirty="0" err="1" smtClean="0">
                <a:solidFill>
                  <a:srgbClr val="00B050"/>
                </a:solidFill>
              </a:rPr>
              <a:t>films</a:t>
            </a:r>
            <a:r>
              <a:rPr lang="cs-CZ" sz="4000" b="1" dirty="0" smtClean="0">
                <a:solidFill>
                  <a:srgbClr val="00B050"/>
                </a:solidFill>
              </a:rPr>
              <a:t> </a:t>
            </a:r>
            <a:r>
              <a:rPr lang="cs-CZ" sz="4000" b="1" dirty="0" err="1" smtClean="0">
                <a:solidFill>
                  <a:srgbClr val="00B050"/>
                </a:solidFill>
              </a:rPr>
              <a:t>with</a:t>
            </a:r>
            <a:r>
              <a:rPr lang="cs-CZ" sz="4000" b="1" dirty="0" smtClean="0">
                <a:solidFill>
                  <a:srgbClr val="00B050"/>
                </a:solidFill>
              </a:rPr>
              <a:t> </a:t>
            </a:r>
            <a:r>
              <a:rPr lang="cs-CZ" sz="4000" b="1" dirty="0" err="1" smtClean="0">
                <a:solidFill>
                  <a:srgbClr val="00B050"/>
                </a:solidFill>
              </a:rPr>
              <a:t>their</a:t>
            </a:r>
            <a:r>
              <a:rPr lang="cs-CZ" sz="4000" b="1" dirty="0" smtClean="0">
                <a:solidFill>
                  <a:srgbClr val="00B050"/>
                </a:solidFill>
              </a:rPr>
              <a:t> </a:t>
            </a:r>
            <a:r>
              <a:rPr lang="cs-CZ" sz="4000" b="1" dirty="0" err="1" smtClean="0">
                <a:solidFill>
                  <a:srgbClr val="00B050"/>
                </a:solidFill>
              </a:rPr>
              <a:t>stars</a:t>
            </a:r>
            <a:endParaRPr lang="cs-CZ" sz="4000" b="1" dirty="0">
              <a:solidFill>
                <a:srgbClr val="00B05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71472" y="2786058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Leathal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Weapon</a:t>
            </a:r>
            <a:r>
              <a:rPr lang="cs-CZ" sz="2400" b="1" dirty="0" smtClean="0"/>
              <a:t> 			</a:t>
            </a:r>
            <a:r>
              <a:rPr lang="cs-CZ" sz="2400" b="1" dirty="0" err="1" smtClean="0"/>
              <a:t>Hugh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Jackman</a:t>
            </a:r>
            <a:endParaRPr lang="cs-CZ" sz="2400" b="1" dirty="0" smtClean="0"/>
          </a:p>
          <a:p>
            <a:pPr marL="342900" indent="-342900">
              <a:buFont typeface="+mj-lt"/>
              <a:buAutoNum type="arabicParenR"/>
            </a:pPr>
            <a:endParaRPr lang="cs-CZ" sz="24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400" b="1" dirty="0" smtClean="0"/>
              <a:t> Elizabeth I 				</a:t>
            </a:r>
            <a:r>
              <a:rPr lang="cs-CZ" sz="2400" b="1" dirty="0" err="1" smtClean="0"/>
              <a:t>Nicole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Kidman</a:t>
            </a:r>
            <a:endParaRPr lang="cs-CZ" sz="2400" b="1" dirty="0" smtClean="0"/>
          </a:p>
          <a:p>
            <a:pPr marL="342900" indent="-342900">
              <a:buFont typeface="+mj-lt"/>
              <a:buAutoNum type="arabicParenR"/>
            </a:pPr>
            <a:endParaRPr lang="cs-CZ" sz="24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400" b="1" dirty="0" smtClean="0"/>
              <a:t> X –</a:t>
            </a:r>
            <a:r>
              <a:rPr lang="cs-CZ" sz="2400" b="1" dirty="0" err="1" smtClean="0"/>
              <a:t>men</a:t>
            </a:r>
            <a:r>
              <a:rPr lang="cs-CZ" sz="2400" b="1" dirty="0" smtClean="0"/>
              <a:t> 				Mel </a:t>
            </a:r>
            <a:r>
              <a:rPr lang="cs-CZ" sz="2400" b="1" dirty="0" err="1" smtClean="0"/>
              <a:t>Gibson</a:t>
            </a:r>
            <a:endParaRPr lang="cs-CZ" sz="2400" b="1" dirty="0" smtClean="0"/>
          </a:p>
          <a:p>
            <a:pPr marL="342900" indent="-342900">
              <a:buFont typeface="+mj-lt"/>
              <a:buAutoNum type="arabicParenR"/>
            </a:pPr>
            <a:endParaRPr lang="cs-CZ" sz="2400" b="1" dirty="0" smtClean="0"/>
          </a:p>
          <a:p>
            <a:pPr marL="342900" indent="-342900">
              <a:buFont typeface="+mj-lt"/>
              <a:buAutoNum type="arabicParenR"/>
            </a:pPr>
            <a:r>
              <a:rPr lang="cs-CZ" sz="2400" b="1" dirty="0" smtClean="0"/>
              <a:t> </a:t>
            </a:r>
            <a:r>
              <a:rPr lang="cs-CZ" sz="2400" b="1" dirty="0" err="1" smtClean="0"/>
              <a:t>Australia</a:t>
            </a:r>
            <a:r>
              <a:rPr lang="cs-CZ" sz="2400" b="1" dirty="0" smtClean="0"/>
              <a:t> 				</a:t>
            </a:r>
            <a:r>
              <a:rPr lang="cs-CZ" sz="2400" b="1" dirty="0" err="1" smtClean="0"/>
              <a:t>Cate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Blanchett</a:t>
            </a:r>
            <a:endParaRPr lang="cs-CZ" sz="24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FF0000">
                <a:alpha val="6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ethal_Weapon_3_Po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2970591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220px-Braveheart_i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857364"/>
            <a:ext cx="3251661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2500298" y="1500174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B050"/>
                </a:solidFill>
              </a:rPr>
              <a:t>   </a:t>
            </a:r>
            <a:endParaRPr lang="cs-CZ" sz="4400" b="1" dirty="0">
              <a:solidFill>
                <a:srgbClr val="00B050"/>
              </a:solidFill>
            </a:endParaRPr>
          </a:p>
        </p:txBody>
      </p:sp>
      <p:pic>
        <p:nvPicPr>
          <p:cNvPr id="12" name="Obrázek 11" descr="424px-Mel_Gibson_Cannes_2011_-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85728"/>
            <a:ext cx="212028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ovéPole 12"/>
          <p:cNvSpPr txBox="1"/>
          <p:nvPr/>
        </p:nvSpPr>
        <p:spPr>
          <a:xfrm>
            <a:off x="428596" y="928670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B050"/>
                </a:solidFill>
              </a:rPr>
              <a:t>      MEL</a:t>
            </a:r>
            <a:endParaRPr lang="cs-CZ" sz="4400" b="1" dirty="0">
              <a:solidFill>
                <a:srgbClr val="00B05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428992" y="4429132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B050"/>
                </a:solidFill>
              </a:rPr>
              <a:t>GIBSON</a:t>
            </a:r>
            <a:endParaRPr lang="cs-CZ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000082">
                <a:alpha val="0"/>
              </a:srgb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lizabeth I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3182935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Obrázek 3" descr="406px-Cate_Blanchett_2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14290"/>
            <a:ext cx="203026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The_Fellowship_Of_The_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928802"/>
            <a:ext cx="3155276" cy="46815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ovéPole 5"/>
          <p:cNvSpPr txBox="1"/>
          <p:nvPr/>
        </p:nvSpPr>
        <p:spPr>
          <a:xfrm>
            <a:off x="285720" y="78579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       </a:t>
            </a:r>
            <a:r>
              <a:rPr lang="cs-CZ" sz="3200" b="1" dirty="0" smtClean="0">
                <a:solidFill>
                  <a:srgbClr val="FF0000"/>
                </a:solidFill>
              </a:rPr>
              <a:t>CATE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86116" y="485776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BLANCHETT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ughJackmanApr0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14290"/>
            <a:ext cx="214382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 descr="X-Men_Origins_Wolver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3116"/>
            <a:ext cx="3000396" cy="443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ek 3" descr="Australia_fil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143116"/>
            <a:ext cx="3052764" cy="446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785786" y="85723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7030A0"/>
                </a:solidFill>
              </a:rPr>
              <a:t>   HUGH</a:t>
            </a:r>
            <a:endParaRPr lang="cs-CZ" sz="4000" b="1" dirty="0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857884" y="85723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7030A0"/>
                </a:solidFill>
              </a:rPr>
              <a:t>JACKMAN</a:t>
            </a:r>
            <a:endParaRPr lang="cs-CZ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84921E-6 C -0.20868 0.10084 -0.41719 0.2019 -0.36129 0.24469 C -0.30538 0.28747 0.33507 0.22063 0.33576 0.25648 C 0.33646 0.29233 -0.35625 0.41559 -0.35677 0.4593 C -0.35729 0.50301 0.3316 0.48752 0.33281 0.51897 C 0.33403 0.55042 -0.29879 0.62049 -0.34931 0.64825 C -0.39983 0.676 -0.03038 0.79533 0.02969 0.68594 C 0.0901 0.57655 0.05104 0.28423 0.01198 -0.00786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ustralia_fil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3320228" cy="4857784"/>
          </a:xfrm>
          <a:prstGeom prst="rect">
            <a:avLst/>
          </a:prstGeom>
        </p:spPr>
      </p:pic>
      <p:pic>
        <p:nvPicPr>
          <p:cNvPr id="3" name="Obrázek 2" descr="220px-Cold_Mountain_Po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785926"/>
            <a:ext cx="3182058" cy="4686304"/>
          </a:xfrm>
          <a:prstGeom prst="rect">
            <a:avLst/>
          </a:prstGeom>
        </p:spPr>
      </p:pic>
      <p:pic>
        <p:nvPicPr>
          <p:cNvPr id="4" name="Obrázek 3" descr="Nicole_kidman3cropp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14290"/>
            <a:ext cx="2000264" cy="256808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4282" y="71435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B0F0"/>
                </a:solidFill>
              </a:rPr>
              <a:t>      </a:t>
            </a:r>
            <a:r>
              <a:rPr lang="cs-CZ" sz="3600" b="1" dirty="0" smtClean="0">
                <a:solidFill>
                  <a:srgbClr val="00B0F0"/>
                </a:solidFill>
              </a:rPr>
              <a:t>NICOLE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43306" y="407194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B0F0"/>
                </a:solidFill>
              </a:rPr>
              <a:t>KIDMAN</a:t>
            </a:r>
            <a:endParaRPr lang="cs-CZ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6.07771E-6 C -0.01267 -0.04441 0.06701 -0.41259 0.06858 -0.36587 C 0.07014 -0.31916 -0.00365 0.23566 0.00903 0.28029 C 0.0217 0.32446 0.14653 -0.05274 0.14479 -0.09945 C 0.14306 -0.14617 0.01267 0.0444 1.11111E-6 -6.07771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6309E-6 C -0.25191 -0.13599 -0.50382 -0.27174 -0.61494 -0.23659 C -0.72605 -0.20144 -0.78386 0.15471 -0.66719 0.21068 C -0.55053 0.26665 0.06302 0.13621 0.08506 0.09944 C 0.10711 0.06267 -0.44115 -0.01319 -0.53438 -0.00995 C -0.62761 -0.00671 -0.56719 0.11864 -0.47466 0.11933 C -0.38212 0.12002 -0.06181 0.01549 0.02083 -0.00602 " pathEditMode="relative" ptsTypes="aaaaaaA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  <a:noFill/>
          <a:ln w="76200">
            <a:noFill/>
          </a:ln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MUSIC</a:t>
            </a:r>
            <a:endParaRPr lang="cs-CZ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14348" y="2143116"/>
            <a:ext cx="800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 pop music  -  </a:t>
            </a:r>
            <a:r>
              <a:rPr lang="cs-CZ" b="1" dirty="0" err="1" smtClean="0">
                <a:solidFill>
                  <a:srgbClr val="7030A0"/>
                </a:solidFill>
              </a:rPr>
              <a:t>Kylie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Minogue</a:t>
            </a:r>
            <a:endParaRPr lang="cs-CZ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rock music -  </a:t>
            </a:r>
            <a:r>
              <a:rPr lang="cs-CZ" b="1" dirty="0" smtClean="0">
                <a:solidFill>
                  <a:srgbClr val="7030A0"/>
                </a:solidFill>
              </a:rPr>
              <a:t>AC / DC , INXS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pop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disco</a:t>
            </a:r>
            <a:r>
              <a:rPr lang="cs-CZ" b="1" dirty="0" smtClean="0"/>
              <a:t> music  -  </a:t>
            </a:r>
            <a:r>
              <a:rPr lang="cs-CZ" b="1" dirty="0" err="1" smtClean="0">
                <a:solidFill>
                  <a:srgbClr val="7030A0"/>
                </a:solidFill>
              </a:rPr>
              <a:t>The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Bee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Gees</a:t>
            </a:r>
            <a:endParaRPr lang="cs-CZ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country music -  festival in </a:t>
            </a:r>
            <a:r>
              <a:rPr lang="cs-CZ" b="1" dirty="0" err="1" smtClean="0">
                <a:solidFill>
                  <a:srgbClr val="7030A0"/>
                </a:solidFill>
              </a:rPr>
              <a:t>Tamworth</a:t>
            </a:r>
            <a:endParaRPr lang="cs-CZ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</a:t>
            </a:r>
            <a:r>
              <a:rPr lang="cs-CZ" b="1" dirty="0" err="1" smtClean="0"/>
              <a:t>classical</a:t>
            </a:r>
            <a:r>
              <a:rPr lang="cs-CZ" b="1" dirty="0" smtClean="0"/>
              <a:t> music  -  </a:t>
            </a:r>
            <a:r>
              <a:rPr lang="cs-CZ" b="1" dirty="0" smtClean="0">
                <a:solidFill>
                  <a:srgbClr val="7030A0"/>
                </a:solidFill>
              </a:rPr>
              <a:t>Sydney Opera House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" name="Obrázek 3" descr="Big_GoldenGuitar_Tamwo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143116"/>
            <a:ext cx="3165353" cy="4429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Šipka doprava 8"/>
          <p:cNvSpPr/>
          <p:nvPr/>
        </p:nvSpPr>
        <p:spPr>
          <a:xfrm>
            <a:off x="4857752" y="3786190"/>
            <a:ext cx="150019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20px-Kylie_Minogue_Can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2274737" cy="31432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ázek 5" descr="800px-ACDC_-_Toronto_November_7,_2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786190"/>
            <a:ext cx="3786214" cy="28396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Obrázek 6" descr="Bee_Gees_19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142984"/>
            <a:ext cx="3559724" cy="46330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3000364" y="71435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KYLIE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14678" y="135729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MINOGUE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29256" y="607220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  </a:t>
            </a:r>
            <a:r>
              <a:rPr lang="cs-CZ" sz="3200" b="1" dirty="0" smtClean="0">
                <a:solidFill>
                  <a:srgbClr val="FF0000"/>
                </a:solidFill>
              </a:rPr>
              <a:t>THE</a:t>
            </a:r>
            <a:r>
              <a:rPr lang="cs-CZ" sz="3200" b="1" dirty="0" smtClean="0"/>
              <a:t>  </a:t>
            </a:r>
            <a:r>
              <a:rPr lang="cs-CZ" sz="3200" b="1" dirty="0" smtClean="0">
                <a:solidFill>
                  <a:srgbClr val="FF0000"/>
                </a:solidFill>
              </a:rPr>
              <a:t>BEE  GEES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186</Words>
  <Application>Microsoft Office PowerPoint</Application>
  <PresentationFormat>Předvádění na obrazovce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sady Office</vt:lpstr>
      <vt:lpstr>Prezentace</vt:lpstr>
      <vt:lpstr>Prezentace aplikace PowerPoint</vt:lpstr>
      <vt:lpstr>Film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MUSIC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38</cp:revision>
  <dcterms:created xsi:type="dcterms:W3CDTF">2013-08-03T10:45:52Z</dcterms:created>
  <dcterms:modified xsi:type="dcterms:W3CDTF">2014-08-08T08:08:18Z</dcterms:modified>
</cp:coreProperties>
</file>