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FF00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4E59-022B-4202-891F-FB69C0E434A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5E59-1A18-4156-9B5C-84814EFA05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melbourn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melbourne/colonialtramcarrestaurant" TargetMode="External"/><Relationship Id="rId5" Type="http://schemas.openxmlformats.org/officeDocument/2006/relationships/hyperlink" Target="http://www.en.wikipedia.org/melbourne/eurekatower" TargetMode="External"/><Relationship Id="rId4" Type="http://schemas.openxmlformats.org/officeDocument/2006/relationships/hyperlink" Target="http://www.en.wikipedia.org/melbourne/festiva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14290"/>
          <a:ext cx="8856925" cy="664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097927" imgH="3074038" progId="PowerPoint.Show.8">
                  <p:embed/>
                </p:oleObj>
              </mc:Choice>
              <mc:Fallback>
                <p:oleObj name="Prezentace" r:id="rId4" imgW="4097927" imgH="3074038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290"/>
                        <a:ext cx="8856925" cy="6641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85728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</a:t>
            </a:r>
            <a:r>
              <a:rPr lang="cs-CZ" sz="4800" b="1" dirty="0" err="1" smtClean="0">
                <a:solidFill>
                  <a:srgbClr val="FF0000"/>
                </a:solidFill>
              </a:rPr>
              <a:t>What</a:t>
            </a:r>
            <a:r>
              <a:rPr lang="cs-CZ" sz="4800" b="1" dirty="0" smtClean="0">
                <a:solidFill>
                  <a:srgbClr val="FF0000"/>
                </a:solidFill>
              </a:rPr>
              <a:t> </a:t>
            </a:r>
            <a:r>
              <a:rPr lang="cs-CZ" sz="4800" b="1" dirty="0" err="1" smtClean="0">
                <a:solidFill>
                  <a:srgbClr val="FF0000"/>
                </a:solidFill>
              </a:rPr>
              <a:t>else</a:t>
            </a:r>
            <a:r>
              <a:rPr lang="cs-CZ" sz="4800" b="1" dirty="0" smtClean="0">
                <a:solidFill>
                  <a:srgbClr val="FF0000"/>
                </a:solidFill>
              </a:rPr>
              <a:t> ?</a:t>
            </a:r>
            <a:endParaRPr lang="cs-CZ" sz="4800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800px-Melb_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86124"/>
            <a:ext cx="4349752" cy="326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Melbourne_museum_exterior_panora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5289620" cy="162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Melbourne_Zoo,_Victoria,_Australia_-22Jan2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85728"/>
            <a:ext cx="3024209" cy="226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220px-Kangur.rudy.d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643182"/>
            <a:ext cx="2214578" cy="145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800px-Tasmanian_Devil_marking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4286256"/>
            <a:ext cx="3143272" cy="235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28586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2800" b="1" dirty="0" smtClean="0">
                <a:solidFill>
                  <a:srgbClr val="7030A0"/>
                </a:solidFill>
              </a:rPr>
              <a:t>: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2214554"/>
            <a:ext cx="6161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www.en.wikipedia.org/melbourne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www.en.wikipedia.org/melbourne/festivals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5"/>
              </a:rPr>
              <a:t>www.en.wikipedia.org/melbourne/eurekatower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6"/>
              </a:rPr>
              <a:t>www.en.wikipedia.org/melbourne/colonialtramcarrestaurant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57222" y="285728"/>
            <a:ext cx="5000660" cy="8683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Basic </a:t>
            </a:r>
            <a:r>
              <a:rPr lang="cs-CZ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facts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285860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2nd </a:t>
            </a:r>
            <a:r>
              <a:rPr lang="cs-CZ" b="1" dirty="0" err="1" smtClean="0"/>
              <a:t>largest</a:t>
            </a:r>
            <a:r>
              <a:rPr lang="cs-CZ" b="1" dirty="0" smtClean="0"/>
              <a:t> city / 4.2 mil./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Victoria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founded</a:t>
            </a:r>
            <a:r>
              <a:rPr lang="cs-CZ" b="1" dirty="0" smtClean="0"/>
              <a:t> in 1835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named</a:t>
            </a:r>
            <a:r>
              <a:rPr lang="cs-CZ" b="1" dirty="0" smtClean="0"/>
              <a:t> </a:t>
            </a:r>
            <a:r>
              <a:rPr lang="cs-CZ" b="1" dirty="0" err="1" smtClean="0"/>
              <a:t>after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British</a:t>
            </a:r>
            <a:r>
              <a:rPr lang="cs-CZ" b="1" dirty="0" smtClean="0"/>
              <a:t> PM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lies</a:t>
            </a: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Yarra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endParaRPr lang="cs-CZ" b="1" dirty="0"/>
          </a:p>
        </p:txBody>
      </p:sp>
      <p:pic>
        <p:nvPicPr>
          <p:cNvPr id="5" name="Obrázek 4" descr="800px-Melbourne_Collins_Street_Archite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643446"/>
            <a:ext cx="2643206" cy="197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800px-MCG,_Melbour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684" y="428604"/>
            <a:ext cx="3530157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 descr="melb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000372"/>
            <a:ext cx="4429124" cy="1328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 descr="terrace house melb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286256"/>
            <a:ext cx="3837804" cy="2266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ovéPole 11"/>
          <p:cNvSpPr txBox="1"/>
          <p:nvPr/>
        </p:nvSpPr>
        <p:spPr>
          <a:xfrm rot="19047913">
            <a:off x="2662196" y="4221340"/>
            <a:ext cx="52183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architecture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3366FF"/>
            </a:gs>
            <a:gs pos="7001">
              <a:srgbClr val="E6E6E6"/>
            </a:gs>
            <a:gs pos="32001">
              <a:srgbClr val="7D8496"/>
            </a:gs>
            <a:gs pos="47000">
              <a:srgbClr val="FFC000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28662" y="500042"/>
            <a:ext cx="6786610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52400" dir="5400000" algn="tl">
                    <a:srgbClr val="000000"/>
                  </a:outerShdw>
                </a:effectLst>
              </a:rPr>
              <a:t>Do </a:t>
            </a:r>
            <a:r>
              <a:rPr lang="cs-CZ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52400" dir="5400000" algn="tl">
                    <a:srgbClr val="000000"/>
                  </a:outerShdw>
                </a:effectLst>
              </a:rPr>
              <a:t>you</a:t>
            </a:r>
            <a:r>
              <a:rPr lang="cs-CZ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52400" dir="5400000" algn="tl">
                    <a:srgbClr val="000000"/>
                  </a:outerShdw>
                </a:effectLst>
              </a:rPr>
              <a:t> </a:t>
            </a:r>
            <a:r>
              <a:rPr lang="cs-CZ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52400" dir="5400000" algn="tl">
                    <a:srgbClr val="000000"/>
                  </a:outerShdw>
                </a:effectLst>
              </a:rPr>
              <a:t>know</a:t>
            </a:r>
            <a:r>
              <a:rPr lang="cs-CZ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52400" dir="5400000" algn="tl">
                    <a:srgbClr val="000000"/>
                  </a:outerShdw>
                </a:effectLst>
              </a:rPr>
              <a:t> </a:t>
            </a:r>
            <a:r>
              <a:rPr lang="cs-CZ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52400" dir="5400000" algn="tl">
                    <a:srgbClr val="000000"/>
                  </a:outerShdw>
                </a:effectLst>
              </a:rPr>
              <a:t>about</a:t>
            </a:r>
            <a:r>
              <a:rPr lang="cs-CZ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52400" dir="5400000" algn="tl">
                    <a:srgbClr val="000000"/>
                  </a:outerShdw>
                </a:effectLst>
              </a:rPr>
              <a:t> Melbourne ?</a:t>
            </a:r>
            <a:endParaRPr lang="cs-CZ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152400" dir="5400000" algn="tl">
                  <a:srgbClr val="000000"/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1357298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 </a:t>
            </a:r>
            <a:r>
              <a:rPr lang="cs-CZ" b="1" dirty="0" err="1" smtClean="0"/>
              <a:t>cosmopolitan</a:t>
            </a:r>
            <a:r>
              <a:rPr lang="cs-CZ" b="1" dirty="0" smtClean="0"/>
              <a:t> / </a:t>
            </a:r>
            <a:r>
              <a:rPr lang="cs-CZ" b="1" dirty="0" err="1" smtClean="0"/>
              <a:t>British</a:t>
            </a:r>
            <a:r>
              <a:rPr lang="cs-CZ" b="1" dirty="0" smtClean="0"/>
              <a:t>, </a:t>
            </a:r>
            <a:r>
              <a:rPr lang="cs-CZ" b="1" dirty="0" err="1" smtClean="0"/>
              <a:t>Italian</a:t>
            </a:r>
            <a:r>
              <a:rPr lang="cs-CZ" b="1" dirty="0" smtClean="0"/>
              <a:t>, Indian, </a:t>
            </a:r>
            <a:r>
              <a:rPr lang="cs-CZ" b="1" dirty="0" err="1" smtClean="0"/>
              <a:t>Chinese</a:t>
            </a:r>
            <a:r>
              <a:rPr lang="cs-CZ" b="1" dirty="0" smtClean="0"/>
              <a:t>, …/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3rd </a:t>
            </a:r>
            <a:r>
              <a:rPr lang="cs-CZ" b="1" dirty="0" err="1" smtClean="0"/>
              <a:t>biggest</a:t>
            </a:r>
            <a:r>
              <a:rPr lang="cs-CZ" b="1" dirty="0" smtClean="0"/>
              <a:t> </a:t>
            </a:r>
            <a:r>
              <a:rPr lang="cs-CZ" b="1" dirty="0" err="1" smtClean="0"/>
              <a:t>Greek</a:t>
            </a:r>
            <a:r>
              <a:rPr lang="cs-CZ" b="1" dirty="0" smtClean="0"/>
              <a:t> city 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cultural</a:t>
            </a:r>
            <a:r>
              <a:rPr lang="cs-CZ" b="1" dirty="0" smtClean="0"/>
              <a:t> centre / </a:t>
            </a:r>
            <a:r>
              <a:rPr lang="cs-CZ" b="1" dirty="0" err="1" smtClean="0"/>
              <a:t>theatres</a:t>
            </a:r>
            <a:r>
              <a:rPr lang="cs-CZ" b="1" dirty="0" smtClean="0"/>
              <a:t>, music, </a:t>
            </a:r>
            <a:r>
              <a:rPr lang="cs-CZ" b="1" dirty="0" err="1" smtClean="0"/>
              <a:t>art</a:t>
            </a:r>
            <a:r>
              <a:rPr lang="cs-CZ" b="1" dirty="0" smtClean="0"/>
              <a:t>, </a:t>
            </a:r>
            <a:r>
              <a:rPr lang="cs-CZ" b="1" dirty="0" err="1" smtClean="0"/>
              <a:t>festivals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prestigious</a:t>
            </a:r>
            <a:r>
              <a:rPr lang="cs-CZ" b="1" dirty="0" smtClean="0"/>
              <a:t> </a:t>
            </a:r>
            <a:r>
              <a:rPr lang="cs-CZ" b="1" dirty="0" err="1" smtClean="0"/>
              <a:t>universities</a:t>
            </a:r>
            <a:r>
              <a:rPr lang="cs-CZ" b="1" dirty="0" smtClean="0"/>
              <a:t> in </a:t>
            </a:r>
            <a:r>
              <a:rPr lang="cs-CZ" b="1" dirty="0" err="1" smtClean="0"/>
              <a:t>Australia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2nd </a:t>
            </a:r>
            <a:r>
              <a:rPr lang="cs-CZ" b="1" dirty="0" err="1" smtClean="0"/>
              <a:t>largest</a:t>
            </a:r>
            <a:r>
              <a:rPr lang="cs-CZ" b="1" dirty="0" smtClean="0"/>
              <a:t> tram network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endParaRPr lang="cs-CZ" b="1" dirty="0"/>
          </a:p>
        </p:txBody>
      </p:sp>
      <p:pic>
        <p:nvPicPr>
          <p:cNvPr id="5" name="Obrázek 4" descr="800px-W6_Melbourne_tram,_Nicholson_Str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285860"/>
            <a:ext cx="314327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M-T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357694"/>
            <a:ext cx="2928958" cy="229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princess theatre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857496"/>
            <a:ext cx="3857652" cy="314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ovéPole 14"/>
          <p:cNvSpPr txBox="1"/>
          <p:nvPr/>
        </p:nvSpPr>
        <p:spPr>
          <a:xfrm>
            <a:off x="5572132" y="3071810"/>
            <a:ext cx="1428760" cy="769441"/>
          </a:xfrm>
          <a:prstGeom prst="rect">
            <a:avLst/>
          </a:prstGeom>
          <a:noFill/>
          <a:effectLst>
            <a:outerShdw dist="88900" dir="252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dir="5040000">
                    <a:schemeClr val="tx1">
                      <a:alpha val="50000"/>
                    </a:schemeClr>
                  </a:innerShdw>
                  <a:reflection blurRad="6350" stA="55000" endA="50" endPos="85000" dist="60007" dir="5400000" sy="-100000" algn="bl" rotWithShape="0"/>
                </a:effectLst>
              </a:rPr>
              <a:t>old</a:t>
            </a:r>
            <a:endParaRPr lang="cs-CZ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dir="5040000">
                  <a:schemeClr val="tx1">
                    <a:alpha val="50000"/>
                  </a:scheme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86578" y="3500438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          </a:t>
            </a:r>
            <a:r>
              <a:rPr lang="cs-CZ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139700" dir="36000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</a:rPr>
              <a:t>modern</a:t>
            </a:r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cs-CZ" sz="2400" b="1" dirty="0" smtClean="0">
                <a:solidFill>
                  <a:srgbClr val="00CC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cs-CZ" sz="2400" b="1" dirty="0" smtClean="0"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endParaRPr lang="cs-CZ" sz="2400" b="1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4414" y="571501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101600" dir="660000" algn="tl" rotWithShape="0">
                    <a:srgbClr val="000000">
                      <a:alpha val="92000"/>
                    </a:srgbClr>
                  </a:outerShdw>
                </a:effectLst>
              </a:rPr>
              <a:t>The</a:t>
            </a: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101600" dir="660000" algn="tl" rotWithShape="0">
                    <a:srgbClr val="000000">
                      <a:alpha val="92000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101600" dir="660000" algn="tl" rotWithShape="0">
                    <a:srgbClr val="000000">
                      <a:alpha val="92000"/>
                    </a:srgbClr>
                  </a:outerShdw>
                </a:effectLst>
              </a:rPr>
              <a:t>Princess</a:t>
            </a:r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101600" dir="660000" algn="tl" rotWithShape="0">
                    <a:srgbClr val="000000">
                      <a:alpha val="92000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101600" dir="660000" algn="tl" rotWithShape="0">
                    <a:srgbClr val="000000">
                      <a:alpha val="92000"/>
                    </a:srgbClr>
                  </a:outerShdw>
                </a:effectLst>
              </a:rPr>
              <a:t>Theatre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dist="101600" dir="660000" algn="tl" rotWithShape="0">
                  <a:srgbClr val="000000">
                    <a:alpha val="92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foo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0559">
            <a:off x="5214942" y="857232"/>
            <a:ext cx="3576654" cy="239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formul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5091">
            <a:off x="285720" y="4000504"/>
            <a:ext cx="3643338" cy="242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horse racin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3513">
            <a:off x="5000628" y="4000504"/>
            <a:ext cx="3607831" cy="250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 descr="tennis court are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7951">
            <a:off x="357158" y="785794"/>
            <a:ext cx="3571902" cy="238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571472" y="35716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Australian</a:t>
            </a:r>
            <a:r>
              <a:rPr lang="cs-CZ" sz="2400" b="1" dirty="0" smtClean="0"/>
              <a:t> Open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29256" y="35716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The</a:t>
            </a:r>
            <a:r>
              <a:rPr lang="cs-CZ" sz="2400" b="1" dirty="0" smtClean="0"/>
              <a:t> Grand </a:t>
            </a:r>
            <a:r>
              <a:rPr lang="cs-CZ" sz="2400" b="1" dirty="0" err="1" smtClean="0"/>
              <a:t>Final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8596" y="350043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Australian</a:t>
            </a:r>
            <a:r>
              <a:rPr lang="cs-CZ" sz="2400" b="1" dirty="0" smtClean="0"/>
              <a:t> Grand </a:t>
            </a:r>
            <a:r>
              <a:rPr lang="cs-CZ" sz="2400" b="1" dirty="0" err="1" smtClean="0"/>
              <a:t>Prix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286380" y="357187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The</a:t>
            </a:r>
            <a:r>
              <a:rPr lang="cs-CZ" sz="2400" b="1" dirty="0" smtClean="0"/>
              <a:t> Melbourne </a:t>
            </a:r>
            <a:r>
              <a:rPr lang="cs-CZ" sz="2400" b="1" dirty="0" err="1" smtClean="0"/>
              <a:t>Cup</a:t>
            </a:r>
            <a:endParaRPr lang="cs-CZ" sz="24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286248" y="1643050"/>
            <a:ext cx="642942" cy="4390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</a:p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</a:p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</a:p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</a:p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endParaRPr lang="cs-CZ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450px-Olympic_Flame_Varese_103075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500438"/>
            <a:ext cx="2125280" cy="283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857224" y="78579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>
                <a:solidFill>
                  <a:srgbClr val="00FF00"/>
                </a:solidFill>
              </a:rPr>
              <a:t>Summer</a:t>
            </a:r>
            <a:r>
              <a:rPr lang="cs-CZ" sz="3200" b="1" dirty="0" smtClean="0">
                <a:solidFill>
                  <a:srgbClr val="00FF00"/>
                </a:solidFill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</a:rPr>
              <a:t>Olympic</a:t>
            </a:r>
            <a:r>
              <a:rPr lang="cs-CZ" sz="3200" b="1" dirty="0" smtClean="0">
                <a:solidFill>
                  <a:srgbClr val="00FF00"/>
                </a:solidFill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</a:rPr>
              <a:t>Games</a:t>
            </a:r>
            <a:r>
              <a:rPr lang="cs-CZ" sz="3200" b="1" dirty="0" smtClean="0">
                <a:solidFill>
                  <a:srgbClr val="00FF00"/>
                </a:solidFill>
              </a:rPr>
              <a:t> </a:t>
            </a:r>
            <a:r>
              <a:rPr lang="cs-CZ" sz="3200" b="1" dirty="0" err="1" smtClean="0"/>
              <a:t>were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held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00364" y="171448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 </a:t>
            </a:r>
            <a:r>
              <a:rPr lang="cs-CZ" sz="3600" b="1" dirty="0" smtClean="0">
                <a:solidFill>
                  <a:srgbClr val="00FF00"/>
                </a:solidFill>
              </a:rPr>
              <a:t>Melbourne.</a:t>
            </a:r>
            <a:endParaRPr lang="cs-CZ" sz="3600" b="1" dirty="0">
              <a:solidFill>
                <a:srgbClr val="00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28992" y="414338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6000" b="1" dirty="0" err="1" smtClean="0">
                <a:ln/>
                <a:solidFill>
                  <a:schemeClr val="accent3"/>
                </a:solidFill>
              </a:rPr>
              <a:t>When</a:t>
            </a:r>
            <a:r>
              <a:rPr lang="cs-CZ" sz="6000" b="1" dirty="0" smtClean="0">
                <a:ln/>
                <a:solidFill>
                  <a:schemeClr val="accent3"/>
                </a:solidFill>
              </a:rPr>
              <a:t> ?</a:t>
            </a:r>
            <a:endParaRPr lang="cs-CZ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Obrázek 9" descr="OG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643182"/>
            <a:ext cx="31527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0px-1956_Summer_Olympic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571480"/>
            <a:ext cx="3286148" cy="5433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2">
                <a:alpha val="61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50004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Festivals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Melbourne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14298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Melbourne </a:t>
            </a:r>
            <a:r>
              <a:rPr lang="cs-CZ" b="1" dirty="0" err="1" smtClean="0"/>
              <a:t>International</a:t>
            </a:r>
            <a:r>
              <a:rPr lang="cs-CZ" b="1" dirty="0" smtClean="0"/>
              <a:t> </a:t>
            </a:r>
            <a:r>
              <a:rPr lang="cs-CZ" b="1" dirty="0" err="1" smtClean="0"/>
              <a:t>Arts</a:t>
            </a:r>
            <a:r>
              <a:rPr lang="cs-CZ" b="1" dirty="0" smtClean="0"/>
              <a:t> Festival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Melbourne </a:t>
            </a:r>
            <a:r>
              <a:rPr lang="cs-CZ" b="1" dirty="0" err="1" smtClean="0"/>
              <a:t>Fringe</a:t>
            </a:r>
            <a:r>
              <a:rPr lang="cs-CZ" b="1" dirty="0" smtClean="0"/>
              <a:t> Festival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Melbourne </a:t>
            </a:r>
            <a:r>
              <a:rPr lang="cs-CZ" b="1" dirty="0" err="1" smtClean="0"/>
              <a:t>International</a:t>
            </a:r>
            <a:r>
              <a:rPr lang="cs-CZ" b="1" dirty="0" smtClean="0"/>
              <a:t> Film Festival / 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oldest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Melbourne </a:t>
            </a:r>
            <a:r>
              <a:rPr lang="cs-CZ" b="1" dirty="0" err="1" smtClean="0"/>
              <a:t>International</a:t>
            </a:r>
            <a:r>
              <a:rPr lang="cs-CZ" b="1" dirty="0" smtClean="0"/>
              <a:t> </a:t>
            </a:r>
            <a:r>
              <a:rPr lang="cs-CZ" b="1" dirty="0" err="1" smtClean="0"/>
              <a:t>Comedy</a:t>
            </a:r>
            <a:r>
              <a:rPr lang="cs-CZ" b="1" dirty="0" smtClean="0"/>
              <a:t> Festival / 3rd  </a:t>
            </a:r>
            <a:r>
              <a:rPr lang="cs-CZ" b="1" dirty="0" err="1" smtClean="0"/>
              <a:t>world</a:t>
            </a:r>
            <a:r>
              <a:rPr lang="cs-CZ" b="1" dirty="0" smtClean="0"/>
              <a:t>´s </a:t>
            </a:r>
            <a:r>
              <a:rPr lang="cs-CZ" b="1" dirty="0" err="1" smtClean="0"/>
              <a:t>largest</a:t>
            </a:r>
            <a:r>
              <a:rPr lang="cs-CZ" b="1" dirty="0" smtClean="0"/>
              <a:t> /</a:t>
            </a:r>
            <a:endParaRPr lang="cs-CZ" b="1" dirty="0"/>
          </a:p>
        </p:txBody>
      </p:sp>
      <p:pic>
        <p:nvPicPr>
          <p:cNvPr id="4" name="Obrázek 3" descr="melbourne comedy festiv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68198"/>
            <a:ext cx="4000528" cy="30003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 descr="800px-Australian_Centre_for_the_Moving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26" y="2786058"/>
            <a:ext cx="3828419" cy="2991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357158" y="5857892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66"/>
                </a:solidFill>
              </a:rPr>
              <a:t>Melbourne </a:t>
            </a:r>
            <a:r>
              <a:rPr lang="cs-CZ" sz="2000" b="1" dirty="0" err="1" smtClean="0">
                <a:solidFill>
                  <a:srgbClr val="FF0066"/>
                </a:solidFill>
              </a:rPr>
              <a:t>International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Comedy</a:t>
            </a:r>
            <a:r>
              <a:rPr lang="cs-CZ" sz="2000" b="1" dirty="0" smtClean="0">
                <a:solidFill>
                  <a:srgbClr val="FF0066"/>
                </a:solidFill>
              </a:rPr>
              <a:t>  F.</a:t>
            </a:r>
            <a:endParaRPr lang="cs-CZ" sz="2000" b="1" dirty="0">
              <a:solidFill>
                <a:srgbClr val="FF006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14876" y="585789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CC00"/>
                </a:solidFill>
              </a:rPr>
              <a:t>Melbourne </a:t>
            </a:r>
            <a:r>
              <a:rPr lang="cs-CZ" sz="2000" b="1" dirty="0" err="1" smtClean="0">
                <a:solidFill>
                  <a:srgbClr val="00CC00"/>
                </a:solidFill>
              </a:rPr>
              <a:t>International</a:t>
            </a:r>
            <a:r>
              <a:rPr lang="cs-CZ" sz="2000" b="1" dirty="0" smtClean="0">
                <a:solidFill>
                  <a:srgbClr val="00CC00"/>
                </a:solidFill>
              </a:rPr>
              <a:t> Film  F. </a:t>
            </a:r>
            <a:endParaRPr lang="cs-CZ" sz="20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50004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EUREKA TOWER</a:t>
            </a:r>
            <a:endParaRPr lang="cs-CZ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28586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2nd </a:t>
            </a:r>
            <a:r>
              <a:rPr lang="cs-CZ" b="1" dirty="0" err="1" smtClean="0"/>
              <a:t>tallest</a:t>
            </a:r>
            <a:r>
              <a:rPr lang="cs-CZ" b="1" dirty="0" smtClean="0"/>
              <a:t> </a:t>
            </a:r>
            <a:r>
              <a:rPr lang="cs-CZ" b="1" dirty="0" err="1" smtClean="0"/>
              <a:t>residential</a:t>
            </a:r>
            <a:r>
              <a:rPr lang="cs-CZ" b="1" dirty="0" smtClean="0"/>
              <a:t> </a:t>
            </a:r>
            <a:r>
              <a:rPr lang="cs-CZ" b="1" dirty="0" err="1" smtClean="0"/>
              <a:t>building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dirty="0" smtClean="0"/>
              <a:t>/ </a:t>
            </a:r>
            <a:r>
              <a:rPr lang="cs-CZ" b="1" dirty="0" smtClean="0">
                <a:solidFill>
                  <a:srgbClr val="FF0000"/>
                </a:solidFill>
              </a:rPr>
              <a:t>297 m</a:t>
            </a:r>
            <a:r>
              <a:rPr lang="cs-CZ" dirty="0" smtClean="0"/>
              <a:t> /</a:t>
            </a:r>
            <a:endParaRPr lang="cs-CZ" dirty="0"/>
          </a:p>
        </p:txBody>
      </p:sp>
      <p:pic>
        <p:nvPicPr>
          <p:cNvPr id="6" name="Obrázek 5" descr="240px-Eureka_Tower,_Melbourne_-_Nov_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14290"/>
            <a:ext cx="2071702" cy="5930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ázek 6" descr="450px-Eureka_Tower_L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2643206" cy="3524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3071802" y="207167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Skydeck</a:t>
            </a:r>
            <a:r>
              <a:rPr lang="cs-C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88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071802" y="257174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S. </a:t>
            </a:r>
            <a:r>
              <a:rPr lang="cs-CZ" dirty="0" err="1" smtClean="0"/>
              <a:t>hemisphere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– to – </a:t>
            </a:r>
            <a:r>
              <a:rPr lang="cs-CZ" dirty="0" err="1" smtClean="0"/>
              <a:t>ceiling</a:t>
            </a:r>
            <a:r>
              <a:rPr lang="cs-CZ" dirty="0" smtClean="0"/>
              <a:t> </a:t>
            </a:r>
            <a:r>
              <a:rPr lang="cs-CZ" dirty="0" err="1" smtClean="0"/>
              <a:t>windows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b="1" dirty="0" err="1" smtClean="0"/>
              <a:t>Edge</a:t>
            </a:r>
            <a:r>
              <a:rPr lang="cs-CZ" b="1" dirty="0" smtClean="0"/>
              <a:t> </a:t>
            </a:r>
            <a:r>
              <a:rPr lang="cs-CZ" b="1" dirty="0" err="1" smtClean="0"/>
              <a:t>Experience</a:t>
            </a:r>
            <a:r>
              <a:rPr lang="cs-CZ" b="1" dirty="0" smtClean="0"/>
              <a:t> </a:t>
            </a:r>
            <a:r>
              <a:rPr lang="cs-CZ" dirty="0" smtClean="0"/>
              <a:t>/ a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  <a:r>
              <a:rPr lang="cs-CZ" dirty="0" err="1" smtClean="0"/>
              <a:t>cube</a:t>
            </a:r>
            <a:r>
              <a:rPr lang="cs-CZ" dirty="0" smtClean="0"/>
              <a:t> 3m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          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Skydeck</a:t>
            </a:r>
            <a:r>
              <a:rPr lang="cs-CZ" dirty="0" smtClean="0"/>
              <a:t> /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10" y="4286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Colonial</a:t>
            </a:r>
            <a:r>
              <a:rPr lang="cs-C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Tramcar</a:t>
            </a:r>
            <a:r>
              <a:rPr lang="cs-C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Restaurant</a:t>
            </a:r>
            <a:endParaRPr lang="cs-CZ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1428736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 2 – </a:t>
            </a:r>
            <a:r>
              <a:rPr lang="cs-CZ" b="1" dirty="0" err="1" smtClean="0"/>
              <a:t>hour</a:t>
            </a:r>
            <a:r>
              <a:rPr lang="cs-CZ" b="1" dirty="0" smtClean="0"/>
              <a:t> </a:t>
            </a:r>
            <a:r>
              <a:rPr lang="cs-CZ" b="1" dirty="0" err="1" smtClean="0"/>
              <a:t>sightseeing</a:t>
            </a:r>
            <a:r>
              <a:rPr lang="cs-CZ" b="1" dirty="0" smtClean="0"/>
              <a:t> </a:t>
            </a:r>
            <a:r>
              <a:rPr lang="cs-CZ" b="1" dirty="0" err="1" smtClean="0"/>
              <a:t>tours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3 – </a:t>
            </a:r>
            <a:r>
              <a:rPr lang="cs-CZ" b="1" dirty="0" err="1" smtClean="0"/>
              <a:t>course</a:t>
            </a:r>
            <a:r>
              <a:rPr lang="cs-CZ" b="1" dirty="0" smtClean="0"/>
              <a:t> </a:t>
            </a:r>
            <a:r>
              <a:rPr lang="cs-CZ" b="1" dirty="0" err="1" smtClean="0"/>
              <a:t>meal</a:t>
            </a:r>
            <a:r>
              <a:rPr lang="cs-CZ" b="1" dirty="0" smtClean="0"/>
              <a:t> + </a:t>
            </a:r>
            <a:r>
              <a:rPr lang="cs-CZ" b="1" dirty="0" err="1" smtClean="0"/>
              <a:t>beverages</a:t>
            </a:r>
            <a:endParaRPr lang="cs-CZ" b="1" dirty="0"/>
          </a:p>
        </p:txBody>
      </p:sp>
      <p:pic>
        <p:nvPicPr>
          <p:cNvPr id="6" name="Obrázek 5" descr="800px-Colonial_Tramcar_Restaur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4472217" cy="313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Melbourne_Colonial_Tramcar_Restaurant_interior,_September_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71612"/>
            <a:ext cx="3411149" cy="454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3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231</Words>
  <Application>Microsoft Office PowerPoint</Application>
  <PresentationFormat>Předvádění na obrazovce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sady Office</vt:lpstr>
      <vt:lpstr>Prezentace</vt:lpstr>
      <vt:lpstr>Prezentace aplikace PowerPoint</vt:lpstr>
      <vt:lpstr>Basic facts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41</cp:revision>
  <dcterms:created xsi:type="dcterms:W3CDTF">2013-08-03T10:57:23Z</dcterms:created>
  <dcterms:modified xsi:type="dcterms:W3CDTF">2014-08-08T08:15:58Z</dcterms:modified>
</cp:coreProperties>
</file>