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2CC6-F261-441C-847A-903A79629CA5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9B93-3391-4B2D-A3A3-F60C11899B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wdia.org/newsouthwales" TargetMode="External"/><Relationship Id="rId7" Type="http://schemas.openxmlformats.org/officeDocument/2006/relationships/hyperlink" Target="http://www.infinityholidays.com.a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australianalps" TargetMode="External"/><Relationship Id="rId5" Type="http://schemas.openxmlformats.org/officeDocument/2006/relationships/hyperlink" Target="http://www.en.wikipedia.org/huntervalley" TargetMode="External"/><Relationship Id="rId4" Type="http://schemas.openxmlformats.org/officeDocument/2006/relationships/hyperlink" Target="http://www.en.wikipedia.org/bluemountai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214290"/>
          <a:ext cx="8642643" cy="64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152873" imgH="3115001" progId="PowerPoint.Show.8">
                  <p:embed/>
                </p:oleObj>
              </mc:Choice>
              <mc:Fallback>
                <p:oleObj name="Prezentace" r:id="rId4" imgW="4152873" imgH="3115001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642643" cy="648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empranillow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85926"/>
            <a:ext cx="6594038" cy="4739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 rot="20856030">
            <a:off x="1142976" y="121442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  AUSTRALIA</a:t>
            </a:r>
            <a:endParaRPr lang="cs-CZ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114298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/>
              <a:t>part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Great </a:t>
            </a:r>
            <a:r>
              <a:rPr lang="cs-CZ" b="1" dirty="0" err="1" smtClean="0"/>
              <a:t>Dividing</a:t>
            </a:r>
            <a:r>
              <a:rPr lang="cs-CZ" b="1" dirty="0" smtClean="0"/>
              <a:t> </a:t>
            </a:r>
            <a:r>
              <a:rPr lang="cs-CZ" b="1" dirty="0" err="1" smtClean="0"/>
              <a:t>Range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highest</a:t>
            </a:r>
            <a:r>
              <a:rPr lang="cs-CZ" b="1" dirty="0" smtClean="0"/>
              <a:t> </a:t>
            </a:r>
            <a:r>
              <a:rPr lang="cs-CZ" b="1" dirty="0" err="1" smtClean="0"/>
              <a:t>mountain</a:t>
            </a:r>
            <a:r>
              <a:rPr lang="cs-CZ" b="1" dirty="0" smtClean="0"/>
              <a:t> </a:t>
            </a:r>
            <a:r>
              <a:rPr lang="cs-CZ" b="1" dirty="0" err="1" smtClean="0"/>
              <a:t>range</a:t>
            </a:r>
            <a:r>
              <a:rPr lang="cs-CZ" b="1" dirty="0" smtClean="0"/>
              <a:t> in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includes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Snowy</a:t>
            </a:r>
            <a:r>
              <a:rPr lang="cs-CZ" b="1" dirty="0" smtClean="0"/>
              <a:t> </a:t>
            </a:r>
            <a:r>
              <a:rPr lang="cs-CZ" b="1" dirty="0" err="1" smtClean="0"/>
              <a:t>Mountains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Victorian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     </a:t>
            </a:r>
            <a:r>
              <a:rPr lang="cs-CZ" b="1" dirty="0" err="1" smtClean="0"/>
              <a:t>Alps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Kosciuszko</a:t>
            </a:r>
            <a:r>
              <a:rPr lang="cs-CZ" b="1" dirty="0" smtClean="0"/>
              <a:t> </a:t>
            </a:r>
            <a:r>
              <a:rPr lang="cs-CZ" b="1" dirty="0" err="1" smtClean="0"/>
              <a:t>National</a:t>
            </a:r>
            <a:r>
              <a:rPr lang="cs-CZ" b="1" dirty="0" smtClean="0"/>
              <a:t> Park /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highest</a:t>
            </a:r>
            <a:r>
              <a:rPr lang="cs-CZ" b="1" dirty="0" smtClean="0"/>
              <a:t> </a:t>
            </a:r>
            <a:r>
              <a:rPr lang="cs-CZ" b="1" dirty="0" err="1" smtClean="0"/>
              <a:t>mtn</a:t>
            </a:r>
            <a:r>
              <a:rPr lang="cs-CZ" b="1" dirty="0" smtClean="0"/>
              <a:t>. in </a:t>
            </a:r>
          </a:p>
          <a:p>
            <a:r>
              <a:rPr lang="cs-CZ" b="1" dirty="0" smtClean="0"/>
              <a:t>     </a:t>
            </a:r>
            <a:r>
              <a:rPr lang="cs-CZ" b="1" dirty="0" err="1" smtClean="0"/>
              <a:t>Australia</a:t>
            </a:r>
            <a:r>
              <a:rPr lang="cs-CZ" b="1" dirty="0" smtClean="0"/>
              <a:t> 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located</a:t>
            </a:r>
            <a:r>
              <a:rPr lang="cs-CZ" b="1" dirty="0" smtClean="0"/>
              <a:t> </a:t>
            </a:r>
            <a:r>
              <a:rPr lang="cs-CZ" b="1" dirty="0" err="1" smtClean="0"/>
              <a:t>here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skiing</a:t>
            </a:r>
            <a:r>
              <a:rPr lang="cs-CZ" b="1" dirty="0" smtClean="0"/>
              <a:t>, </a:t>
            </a:r>
            <a:r>
              <a:rPr lang="cs-CZ" b="1" dirty="0" err="1" smtClean="0"/>
              <a:t>hiking</a:t>
            </a:r>
            <a:r>
              <a:rPr lang="cs-CZ" b="1" dirty="0" smtClean="0"/>
              <a:t>, </a:t>
            </a:r>
            <a:r>
              <a:rPr lang="cs-CZ" b="1" dirty="0" err="1" smtClean="0"/>
              <a:t>climbing</a:t>
            </a:r>
            <a:endParaRPr lang="cs-CZ" b="1" dirty="0"/>
          </a:p>
        </p:txBody>
      </p:sp>
      <p:pic>
        <p:nvPicPr>
          <p:cNvPr id="4" name="Obrázek 3" descr="australian al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3786214" cy="2839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nsw-snowfiel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71480"/>
            <a:ext cx="3139069" cy="237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 descr="800px-SnowyMountainsNSWTalbingoDam2005042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214686"/>
            <a:ext cx="390527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>
            <a:off x="571472" y="35716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Australian</a:t>
            </a:r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Alps</a:t>
            </a:r>
            <a:endParaRPr lang="cs-CZ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18519E-6 C -0.07761 0.01714 -0.13716 0.06227 -0.17744 0.13542 C -0.21771 0.20857 -0.24098 0.34306 -0.24202 0.43866 C -0.24306 0.53427 -0.23455 0.64167 -0.18403 0.70973 C -0.13351 0.77778 -0.02119 0.82616 0.06112 0.84723 C 0.14375 0.86829 0.23195 0.86714 0.31129 0.83658 C 0.39046 0.80602 0.49879 0.74167 0.53698 0.66436 C 0.57518 0.58704 0.54514 0.46089 0.54028 0.372 C 0.53542 0.28311 0.54983 0.18774 0.50799 0.13102 C 0.46615 0.07431 0.37309 0.05371 0.28872 0.03218 C 0.20434 0.01065 0.07761 -0.01712 -5E-6 5.18519E-6 Z " pathEditMode="relative" ptsTypes="aaaaaaaaaaa">
                                      <p:cBhvr>
                                        <p:cTn id="6" dur="3000" spd="-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49 0.76875 L -2.77778E-7 -5.55112E-1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-3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05 -0.8294 L -1.66667E-6 1.48148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4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08 -0.74144 L -3.33333E-6 4.81481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12858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800" b="1" dirty="0" smtClean="0">
                <a:solidFill>
                  <a:srgbClr val="7030A0"/>
                </a:solidFill>
              </a:rPr>
              <a:t>: 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357430"/>
            <a:ext cx="5585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www.en.wikipwdia.org/newsouthwales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www.en.wikipedia.org/bluemountains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www.en.wikipedia.org/huntervalley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6"/>
              </a:rPr>
              <a:t>www.en.wikipedia.org/australianalps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7"/>
              </a:rPr>
              <a:t>www.infinityholidays.com.au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67px-New_South_Wales_in_Australia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576262"/>
            <a:ext cx="6353175" cy="570547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sw-west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40905"/>
            <a:ext cx="6715172" cy="617619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4612" y="85723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43438" y="71435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between</a:t>
            </a:r>
            <a:r>
              <a:rPr lang="cs-CZ" b="1" dirty="0" smtClean="0"/>
              <a:t> Victoria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Queensland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2100 km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coastline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720 </a:t>
            </a:r>
            <a:r>
              <a:rPr lang="cs-CZ" b="1" dirty="0" err="1" smtClean="0"/>
              <a:t>ocean</a:t>
            </a:r>
            <a:r>
              <a:rPr lang="cs-CZ" b="1" dirty="0" smtClean="0"/>
              <a:t> </a:t>
            </a:r>
            <a:r>
              <a:rPr lang="cs-CZ" b="1" dirty="0" err="1" smtClean="0"/>
              <a:t>beaches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ski </a:t>
            </a:r>
            <a:r>
              <a:rPr lang="cs-CZ" b="1" dirty="0" err="1" smtClean="0"/>
              <a:t>resorts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Snowy</a:t>
            </a:r>
            <a:r>
              <a:rPr lang="cs-CZ" b="1" dirty="0" smtClean="0"/>
              <a:t> </a:t>
            </a:r>
            <a:r>
              <a:rPr lang="cs-CZ" b="1" dirty="0" err="1" smtClean="0"/>
              <a:t>Mountains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richest</a:t>
            </a:r>
            <a:r>
              <a:rPr lang="cs-CZ" b="1" dirty="0" smtClean="0"/>
              <a:t> </a:t>
            </a:r>
            <a:r>
              <a:rPr lang="cs-CZ" b="1" dirty="0" err="1" smtClean="0"/>
              <a:t>deposits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silver</a:t>
            </a:r>
            <a:r>
              <a:rPr lang="cs-CZ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lead</a:t>
            </a:r>
            <a:r>
              <a:rPr lang="cs-CZ" b="1" dirty="0" smtClean="0"/>
              <a:t>, </a:t>
            </a:r>
            <a:r>
              <a:rPr lang="cs-CZ" b="1" dirty="0" err="1" smtClean="0"/>
              <a:t>zinc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opal </a:t>
            </a:r>
            <a:r>
              <a:rPr lang="cs-CZ" b="1" dirty="0" err="1" smtClean="0"/>
              <a:t>mines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outback</a:t>
            </a:r>
            <a:endParaRPr lang="cs-CZ" b="1" dirty="0"/>
          </a:p>
        </p:txBody>
      </p:sp>
      <p:pic>
        <p:nvPicPr>
          <p:cNvPr id="4" name="Obrázek 3" descr="800px-Hunter_Valley_Means_Viney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5837">
            <a:off x="4387866" y="3322169"/>
            <a:ext cx="4315225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snowy mounta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2930">
            <a:off x="214282" y="1500174"/>
            <a:ext cx="3976715" cy="298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28596" y="42860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Basic </a:t>
            </a:r>
            <a:r>
              <a:rPr lang="cs-CZ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Facts</a:t>
            </a:r>
            <a:endParaRPr lang="cs-CZ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 rot="20313211">
            <a:off x="285720" y="478632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Snowy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Mountains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71736" y="578645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                 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Hunter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Valley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0000">
                <a:alpha val="1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lue-mountain-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4929222" cy="3300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>
            <a:off x="500034" y="71435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cs-C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cs-CZ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Blue</a:t>
            </a:r>
            <a:r>
              <a:rPr lang="cs-C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cs-CZ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Mountains</a:t>
            </a:r>
            <a:endParaRPr lang="cs-CZ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´s most </a:t>
            </a:r>
            <a:r>
              <a:rPr lang="cs-CZ" b="1" dirty="0" err="1" smtClean="0"/>
              <a:t>accessible</a:t>
            </a:r>
            <a:r>
              <a:rPr lang="cs-CZ" b="1" dirty="0" smtClean="0"/>
              <a:t> </a:t>
            </a:r>
            <a:r>
              <a:rPr lang="cs-CZ" b="1" dirty="0" err="1" smtClean="0"/>
              <a:t>wilderness</a:t>
            </a:r>
            <a:r>
              <a:rPr lang="cs-CZ" b="1" dirty="0" smtClean="0"/>
              <a:t> </a:t>
            </a:r>
            <a:r>
              <a:rPr lang="cs-CZ" b="1" dirty="0" err="1" smtClean="0"/>
              <a:t>territory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2 – </a:t>
            </a:r>
            <a:r>
              <a:rPr lang="cs-CZ" b="1" dirty="0" err="1" smtClean="0"/>
              <a:t>hour</a:t>
            </a:r>
            <a:r>
              <a:rPr lang="cs-CZ" b="1" dirty="0" smtClean="0"/>
              <a:t> drive </a:t>
            </a:r>
            <a:r>
              <a:rPr lang="cs-CZ" b="1" dirty="0" err="1" smtClean="0"/>
              <a:t>from</a:t>
            </a:r>
            <a:r>
              <a:rPr lang="cs-CZ" b="1" dirty="0" smtClean="0"/>
              <a:t> Sydney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ideal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bushwalking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hiking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eucalyptus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endParaRPr lang="cs-CZ" b="1" dirty="0"/>
          </a:p>
        </p:txBody>
      </p:sp>
      <p:pic>
        <p:nvPicPr>
          <p:cNvPr id="4" name="Obrázek 3" descr="300px-Three_Sisters_Sun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3429024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857884" y="478632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    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Sisters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928802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FF0000"/>
                </a:solidFill>
              </a:rPr>
              <a:t>Why</a:t>
            </a:r>
            <a:r>
              <a:rPr lang="cs-CZ" sz="4400" b="1" dirty="0" smtClean="0"/>
              <a:t> are </a:t>
            </a:r>
            <a:r>
              <a:rPr lang="cs-CZ" sz="4400" b="1" dirty="0" err="1" smtClean="0"/>
              <a:t>the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mountains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called</a:t>
            </a:r>
            <a:r>
              <a:rPr lang="cs-CZ" sz="4400" b="1" dirty="0" smtClean="0"/>
              <a:t> </a:t>
            </a:r>
          </a:p>
          <a:p>
            <a:endParaRPr lang="cs-CZ" sz="4400" b="1" dirty="0" smtClean="0"/>
          </a:p>
          <a:p>
            <a:r>
              <a:rPr lang="cs-CZ" sz="4400" b="1" dirty="0" smtClean="0"/>
              <a:t>           </a:t>
            </a:r>
            <a:r>
              <a:rPr lang="cs-CZ" sz="4400" b="1" dirty="0" err="1" smtClean="0"/>
              <a:t>The</a:t>
            </a:r>
            <a:r>
              <a:rPr lang="cs-CZ" sz="4400" b="1" dirty="0" smtClean="0"/>
              <a:t> </a:t>
            </a:r>
            <a:r>
              <a:rPr lang="cs-CZ" sz="4400" b="1" dirty="0" err="1" smtClean="0">
                <a:solidFill>
                  <a:srgbClr val="FF0000"/>
                </a:solidFill>
              </a:rPr>
              <a:t>Blue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Mountains</a:t>
            </a:r>
            <a:r>
              <a:rPr lang="cs-CZ" sz="4400" b="1" dirty="0" smtClean="0"/>
              <a:t> ?</a:t>
            </a:r>
            <a:endParaRPr lang="cs-CZ" sz="4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92D050">
                <a:alpha val="6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Jamison_Valley,_Blue_Mountains,_Australia_-_Nov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94">
            <a:off x="760063" y="2380049"/>
            <a:ext cx="7728025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ovéPole 1"/>
          <p:cNvSpPr txBox="1"/>
          <p:nvPr/>
        </p:nvSpPr>
        <p:spPr>
          <a:xfrm>
            <a:off x="714348" y="92867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haze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above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mountains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eucalyptus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oil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vaporized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sunny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days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488" y="71435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FF00"/>
                </a:solidFill>
              </a:rPr>
              <a:t>Hunter </a:t>
            </a:r>
            <a:r>
              <a:rPr lang="cs-CZ" sz="3200" b="1" dirty="0" err="1" smtClean="0">
                <a:solidFill>
                  <a:srgbClr val="00FF00"/>
                </a:solidFill>
              </a:rPr>
              <a:t>Valley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9058" y="521495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smtClean="0"/>
              <a:t>160 km 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Sydney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more </a:t>
            </a:r>
            <a:r>
              <a:rPr lang="cs-CZ" b="1" dirty="0" err="1" smtClean="0"/>
              <a:t>than</a:t>
            </a:r>
            <a:r>
              <a:rPr lang="cs-CZ" b="1" dirty="0" smtClean="0"/>
              <a:t> 120 </a:t>
            </a:r>
            <a:r>
              <a:rPr lang="cs-CZ" b="1" dirty="0" err="1" smtClean="0"/>
              <a:t>vineyards</a:t>
            </a:r>
            <a:r>
              <a:rPr lang="cs-CZ" b="1" dirty="0" smtClean="0"/>
              <a:t> + </a:t>
            </a:r>
            <a:r>
              <a:rPr lang="cs-CZ" b="1" dirty="0" err="1" smtClean="0"/>
              <a:t>cellar</a:t>
            </a:r>
            <a:r>
              <a:rPr lang="cs-CZ" b="1" dirty="0" smtClean="0"/>
              <a:t> </a:t>
            </a:r>
            <a:r>
              <a:rPr lang="cs-CZ" b="1" dirty="0" err="1" smtClean="0"/>
              <a:t>doors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oldest</a:t>
            </a:r>
            <a:r>
              <a:rPr lang="cs-CZ" b="1" dirty="0" smtClean="0"/>
              <a:t> </a:t>
            </a:r>
            <a:r>
              <a:rPr lang="cs-CZ" b="1" dirty="0" err="1" smtClean="0"/>
              <a:t>wine</a:t>
            </a:r>
            <a:r>
              <a:rPr lang="cs-CZ" b="1" dirty="0" smtClean="0"/>
              <a:t> country in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world</a:t>
            </a:r>
            <a:r>
              <a:rPr lang="cs-CZ" b="1" dirty="0" smtClean="0"/>
              <a:t> – </a:t>
            </a:r>
            <a:r>
              <a:rPr lang="cs-CZ" b="1" dirty="0" err="1" smtClean="0"/>
              <a:t>class</a:t>
            </a:r>
            <a:r>
              <a:rPr lang="cs-CZ" b="1" dirty="0" smtClean="0"/>
              <a:t> </a:t>
            </a:r>
            <a:r>
              <a:rPr lang="cs-CZ" b="1" dirty="0" err="1" smtClean="0"/>
              <a:t>wine</a:t>
            </a:r>
            <a:r>
              <a:rPr lang="cs-CZ" b="1" dirty="0" smtClean="0"/>
              <a:t>  / </a:t>
            </a:r>
            <a:r>
              <a:rPr lang="cs-CZ" b="1" dirty="0" err="1" smtClean="0"/>
              <a:t>Chardonnay</a:t>
            </a:r>
            <a:r>
              <a:rPr lang="cs-CZ" b="1" dirty="0" smtClean="0"/>
              <a:t> , </a:t>
            </a:r>
            <a:r>
              <a:rPr lang="cs-CZ" b="1" dirty="0" err="1" smtClean="0"/>
              <a:t>Sauvignon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4" name="Obrázek 3" descr="450px-Hunter_Shiraz_gra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857232"/>
            <a:ext cx="278608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Hunter_Valley_cellar_d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600px-Hunter_panorama-1b-web-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4855433" cy="132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285720" y="542926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Hunter </a:t>
            </a:r>
            <a:r>
              <a:rPr lang="cs-CZ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Valley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928802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/>
              <a:t>Which</a:t>
            </a:r>
            <a:r>
              <a:rPr lang="cs-CZ" sz="4800" b="1" dirty="0" smtClean="0"/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Australian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state</a:t>
            </a:r>
            <a:r>
              <a:rPr lang="cs-CZ" sz="4800" b="1" dirty="0" smtClean="0">
                <a:solidFill>
                  <a:srgbClr val="FF0000"/>
                </a:solidFill>
              </a:rPr>
              <a:t>  </a:t>
            </a:r>
            <a:r>
              <a:rPr lang="cs-CZ" sz="4800" b="1" dirty="0" err="1" smtClean="0"/>
              <a:t>is</a:t>
            </a:r>
            <a:endParaRPr lang="cs-CZ" sz="4800" b="1" dirty="0" smtClean="0"/>
          </a:p>
          <a:p>
            <a:r>
              <a:rPr lang="cs-CZ" sz="4800" b="1" dirty="0" smtClean="0"/>
              <a:t>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biggest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producer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</a:p>
          <a:p>
            <a:r>
              <a:rPr lang="cs-CZ" sz="4800" b="1" dirty="0" smtClean="0"/>
              <a:t>                 </a:t>
            </a:r>
            <a:r>
              <a:rPr lang="cs-CZ" sz="4800" b="1" dirty="0" err="1" smtClean="0">
                <a:solidFill>
                  <a:srgbClr val="FF0000"/>
                </a:solidFill>
              </a:rPr>
              <a:t>wine</a:t>
            </a:r>
            <a:r>
              <a:rPr lang="cs-CZ" sz="4800" b="1" dirty="0" smtClean="0"/>
              <a:t> ?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215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33</cp:revision>
  <dcterms:created xsi:type="dcterms:W3CDTF">2013-08-03T10:59:27Z</dcterms:created>
  <dcterms:modified xsi:type="dcterms:W3CDTF">2014-08-08T08:19:23Z</dcterms:modified>
</cp:coreProperties>
</file>