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550C-0B4E-4F33-8168-D47A7977C664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CA69-7D7A-42D1-9D69-1595A73EA4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victoria/economy" TargetMode="External"/><Relationship Id="rId7" Type="http://schemas.openxmlformats.org/officeDocument/2006/relationships/hyperlink" Target="http://www.infinityholidays.com.au/" TargetMode="External"/><Relationship Id="rId2" Type="http://schemas.openxmlformats.org/officeDocument/2006/relationships/hyperlink" Target="http://www.en.wikipedia.org/victor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puffingbillyrailway" TargetMode="External"/><Relationship Id="rId5" Type="http://schemas.openxmlformats.org/officeDocument/2006/relationships/hyperlink" Target="http://www.en.wikipedia.org/gratoceanroad" TargetMode="External"/><Relationship Id="rId4" Type="http://schemas.openxmlformats.org/officeDocument/2006/relationships/hyperlink" Target="http://www.en.wikipedia.org/phillipislan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2678" cy="685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154309" imgH="3116439" progId="PowerPoint.Show.8">
                  <p:embed/>
                </p:oleObj>
              </mc:Choice>
              <mc:Fallback>
                <p:oleObj name="Prezentace" r:id="rId4" imgW="4154309" imgH="311643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678" cy="685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28860" y="142873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Match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the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tourist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attractions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2800" b="1" dirty="0" smtClean="0">
                <a:solidFill>
                  <a:srgbClr val="7030A0"/>
                </a:solidFill>
              </a:rPr>
              <a:t>       to </a:t>
            </a:r>
            <a:r>
              <a:rPr lang="cs-CZ" sz="2800" b="1" dirty="0" err="1" smtClean="0">
                <a:solidFill>
                  <a:srgbClr val="7030A0"/>
                </a:solidFill>
              </a:rPr>
              <a:t>their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locations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3286124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12 </a:t>
            </a:r>
            <a:r>
              <a:rPr lang="cs-CZ" sz="2000" b="1" dirty="0" err="1" smtClean="0"/>
              <a:t>Apostles</a:t>
            </a:r>
            <a:r>
              <a:rPr lang="cs-CZ" sz="2000" b="1" dirty="0" smtClean="0"/>
              <a:t>                                             </a:t>
            </a:r>
            <a:r>
              <a:rPr lang="cs-CZ" sz="2000" b="1" dirty="0" err="1" smtClean="0"/>
              <a:t>Grampians</a:t>
            </a:r>
            <a:r>
              <a:rPr lang="cs-CZ" sz="2000" b="1" dirty="0" smtClean="0"/>
              <a:t> NP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Puffing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Billy</a:t>
            </a:r>
            <a:r>
              <a:rPr lang="cs-CZ" sz="2000" b="1" dirty="0" smtClean="0"/>
              <a:t>                                                    </a:t>
            </a:r>
            <a:r>
              <a:rPr lang="cs-CZ" sz="2000" b="1" dirty="0" err="1" smtClean="0"/>
              <a:t>Shipwreck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Coast</a:t>
            </a:r>
            <a:endParaRPr lang="cs-CZ" sz="2000" b="1" dirty="0" smtClean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World</a:t>
            </a:r>
            <a:r>
              <a:rPr lang="cs-CZ" sz="2000" b="1" dirty="0" smtClean="0"/>
              <a:t> Surfing </a:t>
            </a:r>
            <a:r>
              <a:rPr lang="cs-CZ" sz="2000" b="1" dirty="0" err="1" smtClean="0"/>
              <a:t>Championship</a:t>
            </a:r>
            <a:r>
              <a:rPr lang="cs-CZ" sz="2000" b="1" dirty="0" smtClean="0"/>
              <a:t>              </a:t>
            </a:r>
            <a:r>
              <a:rPr lang="cs-CZ" sz="2000" b="1" dirty="0" err="1" smtClean="0"/>
              <a:t>Phillip</a:t>
            </a:r>
            <a:r>
              <a:rPr lang="cs-CZ" sz="2000" b="1" dirty="0" smtClean="0"/>
              <a:t> Island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Aboriginal</a:t>
            </a:r>
            <a:r>
              <a:rPr lang="cs-CZ" sz="2000" b="1" dirty="0" smtClean="0"/>
              <a:t> rock </a:t>
            </a:r>
            <a:r>
              <a:rPr lang="cs-CZ" sz="2000" b="1" dirty="0" err="1" smtClean="0"/>
              <a:t>galleries</a:t>
            </a:r>
            <a:r>
              <a:rPr lang="cs-CZ" sz="2000" b="1" dirty="0" smtClean="0"/>
              <a:t>                              </a:t>
            </a:r>
            <a:r>
              <a:rPr lang="cs-CZ" sz="2000" b="1" dirty="0" err="1" smtClean="0"/>
              <a:t>Dandenongs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Ranges</a:t>
            </a:r>
            <a:endParaRPr lang="cs-CZ" sz="2000" b="1" dirty="0" smtClean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Penguin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Parade</a:t>
            </a:r>
            <a:r>
              <a:rPr lang="cs-CZ" sz="2000" b="1" dirty="0" smtClean="0"/>
              <a:t>                                              </a:t>
            </a:r>
            <a:r>
              <a:rPr lang="cs-CZ" sz="2000" b="1" dirty="0" err="1" smtClean="0"/>
              <a:t>Torquay</a:t>
            </a:r>
            <a:endParaRPr lang="cs-CZ" sz="2000" b="1" dirty="0" smtClean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Loch </a:t>
            </a:r>
            <a:r>
              <a:rPr lang="cs-CZ" sz="2000" b="1" dirty="0" err="1" smtClean="0"/>
              <a:t>Ard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Gorge</a:t>
            </a:r>
            <a:r>
              <a:rPr lang="cs-CZ" sz="2000" b="1" dirty="0" smtClean="0"/>
              <a:t>                                            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Southern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Ocea</a:t>
            </a:r>
            <a:r>
              <a:rPr lang="cs-CZ" b="1" dirty="0" err="1" smtClean="0"/>
              <a:t>n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71670" y="714357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66"/>
                </a:solidFill>
              </a:rPr>
              <a:t>      </a:t>
            </a:r>
            <a:r>
              <a:rPr lang="cs-CZ" sz="6000" b="1" dirty="0" err="1" smtClean="0">
                <a:solidFill>
                  <a:srgbClr val="FF0066"/>
                </a:solidFill>
              </a:rPr>
              <a:t>Solution</a:t>
            </a:r>
            <a:endParaRPr lang="cs-CZ" sz="6000" b="1" dirty="0">
              <a:solidFill>
                <a:srgbClr val="FF0066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2143116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12 </a:t>
            </a:r>
            <a:r>
              <a:rPr lang="cs-CZ" b="1" dirty="0" err="1" smtClean="0"/>
              <a:t>Apostles</a:t>
            </a:r>
            <a:r>
              <a:rPr lang="cs-CZ" b="1" dirty="0" smtClean="0"/>
              <a:t>                                                             </a:t>
            </a:r>
            <a:r>
              <a:rPr lang="cs-CZ" b="1" dirty="0" err="1" smtClean="0">
                <a:solidFill>
                  <a:srgbClr val="FF0066"/>
                </a:solidFill>
              </a:rPr>
              <a:t>The</a:t>
            </a:r>
            <a:r>
              <a:rPr lang="cs-CZ" b="1" dirty="0" smtClean="0">
                <a:solidFill>
                  <a:srgbClr val="FF0066"/>
                </a:solidFill>
              </a:rPr>
              <a:t> </a:t>
            </a:r>
            <a:r>
              <a:rPr lang="cs-CZ" b="1" dirty="0" err="1" smtClean="0">
                <a:solidFill>
                  <a:srgbClr val="FF0066"/>
                </a:solidFill>
              </a:rPr>
              <a:t>Southern</a:t>
            </a:r>
            <a:r>
              <a:rPr lang="cs-CZ" b="1" dirty="0" smtClean="0">
                <a:solidFill>
                  <a:srgbClr val="FF0066"/>
                </a:solidFill>
              </a:rPr>
              <a:t> </a:t>
            </a:r>
            <a:r>
              <a:rPr lang="cs-CZ" b="1" dirty="0" err="1" smtClean="0">
                <a:solidFill>
                  <a:srgbClr val="FF0066"/>
                </a:solidFill>
              </a:rPr>
              <a:t>Ocean</a:t>
            </a:r>
            <a:endParaRPr lang="cs-CZ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Puffing</a:t>
            </a:r>
            <a:r>
              <a:rPr lang="cs-CZ" b="1" dirty="0" smtClean="0"/>
              <a:t>  </a:t>
            </a:r>
            <a:r>
              <a:rPr lang="cs-CZ" b="1" dirty="0" err="1" smtClean="0"/>
              <a:t>Billy</a:t>
            </a:r>
            <a:r>
              <a:rPr lang="cs-CZ" b="1" dirty="0" smtClean="0"/>
              <a:t>                                                                   </a:t>
            </a:r>
            <a:r>
              <a:rPr lang="cs-CZ" b="1" dirty="0" err="1" smtClean="0">
                <a:solidFill>
                  <a:srgbClr val="FF0066"/>
                </a:solidFill>
              </a:rPr>
              <a:t>Dandenongs</a:t>
            </a:r>
            <a:r>
              <a:rPr lang="cs-CZ" b="1" dirty="0" smtClean="0">
                <a:solidFill>
                  <a:srgbClr val="FF0066"/>
                </a:solidFill>
              </a:rPr>
              <a:t> </a:t>
            </a:r>
            <a:r>
              <a:rPr lang="cs-CZ" b="1" dirty="0" err="1" smtClean="0">
                <a:solidFill>
                  <a:srgbClr val="FF0066"/>
                </a:solidFill>
              </a:rPr>
              <a:t>Ranges</a:t>
            </a:r>
            <a:endParaRPr lang="cs-CZ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Surfing </a:t>
            </a:r>
            <a:r>
              <a:rPr lang="cs-CZ" b="1" dirty="0" err="1" smtClean="0"/>
              <a:t>Championship</a:t>
            </a:r>
            <a:r>
              <a:rPr lang="cs-CZ" b="1" dirty="0" smtClean="0"/>
              <a:t>                              </a:t>
            </a:r>
            <a:r>
              <a:rPr lang="cs-CZ" b="1" dirty="0" err="1" smtClean="0">
                <a:solidFill>
                  <a:srgbClr val="FF0066"/>
                </a:solidFill>
              </a:rPr>
              <a:t>Torquay</a:t>
            </a:r>
            <a:endParaRPr lang="cs-CZ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Aboriginal</a:t>
            </a:r>
            <a:r>
              <a:rPr lang="cs-CZ" b="1" dirty="0" smtClean="0"/>
              <a:t> rock </a:t>
            </a:r>
            <a:r>
              <a:rPr lang="cs-CZ" b="1" dirty="0" err="1" smtClean="0"/>
              <a:t>galleries</a:t>
            </a:r>
            <a:r>
              <a:rPr lang="cs-CZ" b="1" dirty="0" smtClean="0"/>
              <a:t>                                              </a:t>
            </a:r>
            <a:r>
              <a:rPr lang="cs-CZ" b="1" dirty="0" err="1" smtClean="0">
                <a:solidFill>
                  <a:srgbClr val="FF0066"/>
                </a:solidFill>
              </a:rPr>
              <a:t>Grampians</a:t>
            </a:r>
            <a:r>
              <a:rPr lang="cs-CZ" b="1" dirty="0" smtClean="0">
                <a:solidFill>
                  <a:srgbClr val="FF0066"/>
                </a:solidFill>
              </a:rPr>
              <a:t> NP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err="1" smtClean="0"/>
              <a:t>Penguin</a:t>
            </a:r>
            <a:r>
              <a:rPr lang="cs-CZ" b="1" dirty="0" smtClean="0"/>
              <a:t> </a:t>
            </a:r>
            <a:r>
              <a:rPr lang="cs-CZ" b="1" dirty="0" err="1" smtClean="0"/>
              <a:t>Parade</a:t>
            </a:r>
            <a:r>
              <a:rPr lang="cs-CZ" b="1" dirty="0" smtClean="0"/>
              <a:t>                                                              </a:t>
            </a:r>
            <a:r>
              <a:rPr lang="cs-CZ" b="1" dirty="0" err="1" smtClean="0">
                <a:solidFill>
                  <a:srgbClr val="FF0066"/>
                </a:solidFill>
              </a:rPr>
              <a:t>Phillip</a:t>
            </a:r>
            <a:r>
              <a:rPr lang="cs-CZ" b="1" dirty="0" smtClean="0">
                <a:solidFill>
                  <a:srgbClr val="FF0066"/>
                </a:solidFill>
              </a:rPr>
              <a:t> Island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Loch </a:t>
            </a:r>
            <a:r>
              <a:rPr lang="cs-CZ" b="1" dirty="0" err="1" smtClean="0"/>
              <a:t>Ard</a:t>
            </a:r>
            <a:r>
              <a:rPr lang="cs-CZ" b="1" dirty="0" smtClean="0"/>
              <a:t> </a:t>
            </a:r>
            <a:r>
              <a:rPr lang="cs-CZ" b="1" dirty="0" err="1" smtClean="0"/>
              <a:t>Gorge</a:t>
            </a:r>
            <a:r>
              <a:rPr lang="cs-CZ" b="1" dirty="0" smtClean="0"/>
              <a:t>                                                             </a:t>
            </a:r>
            <a:r>
              <a:rPr lang="cs-CZ" b="1" dirty="0" err="1" smtClean="0">
                <a:solidFill>
                  <a:srgbClr val="FF0066"/>
                </a:solidFill>
              </a:rPr>
              <a:t>Shipwreck</a:t>
            </a:r>
            <a:r>
              <a:rPr lang="cs-CZ" b="1" dirty="0" smtClean="0">
                <a:solidFill>
                  <a:srgbClr val="FF0066"/>
                </a:solidFill>
              </a:rPr>
              <a:t> </a:t>
            </a:r>
            <a:r>
              <a:rPr lang="cs-CZ" b="1" dirty="0" err="1" smtClean="0">
                <a:solidFill>
                  <a:srgbClr val="FF0066"/>
                </a:solidFill>
              </a:rPr>
              <a:t>Coast</a:t>
            </a:r>
            <a:endParaRPr lang="cs-CZ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1142984"/>
            <a:ext cx="64522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400" b="1" dirty="0" smtClean="0">
                <a:solidFill>
                  <a:srgbClr val="7030A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www.en.wikipedia.org/victoria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www.en.wikipedia.org/victoria/economy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www.en.wikipedia.org/phillipisland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www.en.wikipedia.org/gratoceanroad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www.en.wikipedia.org/puffingbillyrailway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www.infinityholidays.com.au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ictoria 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576262"/>
            <a:ext cx="6353175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7148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66"/>
                </a:solidFill>
              </a:rPr>
              <a:t>Victoria / VIC /</a:t>
            </a:r>
            <a:endParaRPr lang="cs-CZ" sz="4000" b="1" dirty="0">
              <a:solidFill>
                <a:srgbClr val="FF0066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643050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Garden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 </a:t>
            </a:r>
            <a:r>
              <a:rPr lang="cs-CZ" b="1" dirty="0" err="1" smtClean="0"/>
              <a:t>smallest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greenest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only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b="1" dirty="0" err="1" smtClean="0"/>
              <a:t>without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outback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beaches</a:t>
            </a:r>
            <a:r>
              <a:rPr lang="cs-CZ" b="1" dirty="0" smtClean="0"/>
              <a:t>, ski </a:t>
            </a:r>
            <a:r>
              <a:rPr lang="cs-CZ" b="1" dirty="0" err="1" smtClean="0"/>
              <a:t>resorts</a:t>
            </a:r>
            <a:r>
              <a:rPr lang="cs-CZ" b="1" dirty="0" smtClean="0"/>
              <a:t>, </a:t>
            </a:r>
            <a:r>
              <a:rPr lang="cs-CZ" b="1" dirty="0" err="1" smtClean="0"/>
              <a:t>rainforests</a:t>
            </a:r>
            <a:endParaRPr lang="cs-CZ" b="1" dirty="0"/>
          </a:p>
        </p:txBody>
      </p:sp>
      <p:pic>
        <p:nvPicPr>
          <p:cNvPr id="4" name="Obrázek 3" descr="800px-Temperate_rainforest_in_Great_Otway_National_Park,_Victo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71876"/>
            <a:ext cx="3857652" cy="2893239"/>
          </a:xfrm>
          <a:prstGeom prst="rect">
            <a:avLst/>
          </a:prstGeom>
        </p:spPr>
      </p:pic>
      <p:pic>
        <p:nvPicPr>
          <p:cNvPr id="6" name="Obrázek 5" descr="800px-Everlastings_on_MtHotham_V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00042"/>
            <a:ext cx="3786214" cy="2839661"/>
          </a:xfrm>
          <a:prstGeom prst="rect">
            <a:avLst/>
          </a:prstGeom>
        </p:spPr>
      </p:pic>
      <p:pic>
        <p:nvPicPr>
          <p:cNvPr id="10" name="Obrázek 9" descr="victoria-surfcoa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4250535" cy="2833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ictoria-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5" y="0"/>
            <a:ext cx="89568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4414" y="78579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Victoria  </a:t>
            </a:r>
            <a:r>
              <a:rPr lang="cs-CZ" sz="3200" b="1" dirty="0" err="1" smtClean="0">
                <a:solidFill>
                  <a:srgbClr val="0000FF"/>
                </a:solidFill>
              </a:rPr>
              <a:t>Economy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b="1" dirty="0" err="1" smtClean="0"/>
              <a:t>prosperous</a:t>
            </a:r>
            <a:r>
              <a:rPr lang="cs-CZ" b="1" dirty="0" smtClean="0"/>
              <a:t> </a:t>
            </a:r>
            <a:r>
              <a:rPr lang="cs-CZ" b="1" dirty="0" err="1" smtClean="0"/>
              <a:t>thanks</a:t>
            </a:r>
            <a:r>
              <a:rPr lang="cs-CZ" b="1" dirty="0" smtClean="0"/>
              <a:t> to </a:t>
            </a:r>
            <a:r>
              <a:rPr lang="cs-CZ" b="1" dirty="0" err="1" smtClean="0"/>
              <a:t>deposits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 </a:t>
            </a:r>
            <a:r>
              <a:rPr lang="cs-CZ" b="1" dirty="0" err="1" smtClean="0"/>
              <a:t>fields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 </a:t>
            </a:r>
            <a:r>
              <a:rPr lang="cs-CZ" b="1" dirty="0" err="1" smtClean="0"/>
              <a:t>rush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industrial</a:t>
            </a:r>
            <a:r>
              <a:rPr lang="cs-CZ" b="1" dirty="0" smtClean="0"/>
              <a:t> </a:t>
            </a:r>
            <a:r>
              <a:rPr lang="cs-CZ" b="1" dirty="0" err="1" smtClean="0"/>
              <a:t>heart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agriculture</a:t>
            </a:r>
            <a:r>
              <a:rPr lang="cs-CZ" b="1" dirty="0" smtClean="0"/>
              <a:t> – </a:t>
            </a:r>
            <a:r>
              <a:rPr lang="cs-CZ" b="1" dirty="0" err="1" smtClean="0"/>
              <a:t>wheat</a:t>
            </a:r>
            <a:r>
              <a:rPr lang="cs-CZ" b="1" dirty="0" smtClean="0"/>
              <a:t>, </a:t>
            </a:r>
            <a:r>
              <a:rPr lang="cs-CZ" b="1" dirty="0" err="1" smtClean="0"/>
              <a:t>fruit</a:t>
            </a:r>
            <a:r>
              <a:rPr lang="cs-CZ" b="1" dirty="0" smtClean="0"/>
              <a:t>, </a:t>
            </a:r>
            <a:r>
              <a:rPr lang="cs-CZ" b="1" dirty="0" err="1" smtClean="0"/>
              <a:t>dairy</a:t>
            </a:r>
            <a:r>
              <a:rPr lang="cs-CZ" b="1" dirty="0" smtClean="0"/>
              <a:t> </a:t>
            </a:r>
            <a:r>
              <a:rPr lang="cs-CZ" b="1" dirty="0" err="1" smtClean="0"/>
              <a:t>products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– </a:t>
            </a:r>
            <a:r>
              <a:rPr lang="cs-CZ" b="1" dirty="0" err="1" smtClean="0"/>
              <a:t>class</a:t>
            </a:r>
            <a:r>
              <a:rPr lang="cs-CZ" b="1" dirty="0" smtClean="0"/>
              <a:t> </a:t>
            </a:r>
            <a:r>
              <a:rPr lang="cs-CZ" b="1" dirty="0" err="1" smtClean="0"/>
              <a:t>wines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Yarra</a:t>
            </a:r>
            <a:r>
              <a:rPr lang="cs-CZ" b="1" dirty="0" smtClean="0"/>
              <a:t> </a:t>
            </a:r>
            <a:r>
              <a:rPr lang="cs-CZ" b="1" dirty="0" err="1" smtClean="0"/>
              <a:t>Valley</a:t>
            </a:r>
            <a:endParaRPr lang="cs-CZ" b="1" dirty="0"/>
          </a:p>
        </p:txBody>
      </p:sp>
      <p:pic>
        <p:nvPicPr>
          <p:cNvPr id="4" name="Obrázek 3" descr="800px-Grape_Viney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4144744" cy="2761436"/>
          </a:xfrm>
          <a:prstGeom prst="rect">
            <a:avLst/>
          </a:prstGeom>
        </p:spPr>
      </p:pic>
      <p:pic>
        <p:nvPicPr>
          <p:cNvPr id="5" name="Obrázek 4" descr="gold ru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642918"/>
            <a:ext cx="3768094" cy="2245521"/>
          </a:xfrm>
          <a:prstGeom prst="rect">
            <a:avLst/>
          </a:prstGeom>
        </p:spPr>
      </p:pic>
      <p:pic>
        <p:nvPicPr>
          <p:cNvPr id="6" name="Obrázek 5" descr="399px-Sheep_shea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286124"/>
            <a:ext cx="2143140" cy="32173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215206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Sheep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shearing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7422" y="57148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</a:rPr>
              <a:t>Phillip</a:t>
            </a:r>
            <a:r>
              <a:rPr lang="cs-CZ" sz="3200" b="1" dirty="0" smtClean="0">
                <a:solidFill>
                  <a:srgbClr val="00FF00"/>
                </a:solidFill>
              </a:rPr>
              <a:t> Island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428736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/>
              <a:t>90 – </a:t>
            </a:r>
            <a:r>
              <a:rPr lang="cs-CZ" b="1" dirty="0" err="1" smtClean="0"/>
              <a:t>minute</a:t>
            </a:r>
            <a:r>
              <a:rPr lang="cs-CZ" b="1" dirty="0" smtClean="0"/>
              <a:t> drive </a:t>
            </a:r>
            <a:r>
              <a:rPr lang="cs-CZ" b="1" dirty="0" err="1" smtClean="0"/>
              <a:t>from</a:t>
            </a:r>
            <a:r>
              <a:rPr lang="cs-CZ" b="1" dirty="0" smtClean="0"/>
              <a:t> Melbourne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famous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daily</a:t>
            </a:r>
            <a:r>
              <a:rPr lang="cs-CZ" b="1" dirty="0" smtClean="0"/>
              <a:t> </a:t>
            </a:r>
            <a:r>
              <a:rPr lang="cs-CZ" b="1" dirty="0" err="1" smtClean="0"/>
              <a:t>penguin</a:t>
            </a:r>
            <a:r>
              <a:rPr lang="cs-CZ" b="1" dirty="0" smtClean="0"/>
              <a:t> </a:t>
            </a:r>
            <a:r>
              <a:rPr lang="cs-CZ" b="1" dirty="0" err="1" smtClean="0"/>
              <a:t>parade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</a:t>
            </a:r>
            <a:r>
              <a:rPr lang="cs-CZ" b="1" dirty="0" err="1" smtClean="0"/>
              <a:t>dusk</a:t>
            </a:r>
            <a:r>
              <a:rPr lang="cs-CZ" b="1" dirty="0" smtClean="0"/>
              <a:t> – </a:t>
            </a:r>
            <a:r>
              <a:rPr lang="cs-CZ" b="1" dirty="0" err="1" smtClean="0"/>
              <a:t>march</a:t>
            </a:r>
            <a:r>
              <a:rPr lang="cs-CZ" b="1" dirty="0" smtClean="0"/>
              <a:t> to </a:t>
            </a:r>
            <a:r>
              <a:rPr lang="cs-CZ" b="1" dirty="0" err="1" smtClean="0"/>
              <a:t>their</a:t>
            </a:r>
            <a:r>
              <a:rPr lang="cs-CZ" b="1" dirty="0" smtClean="0"/>
              <a:t> </a:t>
            </a:r>
            <a:r>
              <a:rPr lang="cs-CZ" b="1" dirty="0" err="1" smtClean="0"/>
              <a:t>nesting</a:t>
            </a:r>
            <a:r>
              <a:rPr lang="cs-CZ" b="1" dirty="0" smtClean="0"/>
              <a:t> </a:t>
            </a:r>
            <a:r>
              <a:rPr lang="cs-CZ" b="1" dirty="0" err="1" smtClean="0"/>
              <a:t>places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colonies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koalas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seals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Superbike</a:t>
            </a:r>
            <a:r>
              <a:rPr lang="cs-CZ" b="1" dirty="0" smtClean="0"/>
              <a:t> </a:t>
            </a:r>
            <a:r>
              <a:rPr lang="cs-CZ" b="1" dirty="0" err="1" smtClean="0"/>
              <a:t>Championship</a:t>
            </a:r>
            <a:endParaRPr lang="cs-CZ" b="1" dirty="0"/>
          </a:p>
        </p:txBody>
      </p:sp>
      <p:pic>
        <p:nvPicPr>
          <p:cNvPr id="6" name="Obrázek 5" descr="338px-Koala_Phillip_Island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285992"/>
            <a:ext cx="2431736" cy="4316692"/>
          </a:xfrm>
          <a:prstGeom prst="rect">
            <a:avLst/>
          </a:prstGeom>
        </p:spPr>
      </p:pic>
      <p:pic>
        <p:nvPicPr>
          <p:cNvPr id="7" name="Obrázek 6" descr="800px-Casey_Stoner_2010_Phillip_Island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85728"/>
            <a:ext cx="2640798" cy="1762733"/>
          </a:xfrm>
          <a:prstGeom prst="rect">
            <a:avLst/>
          </a:prstGeom>
        </p:spPr>
      </p:pic>
      <p:pic>
        <p:nvPicPr>
          <p:cNvPr id="9" name="Obrázek 8" descr="Penguin-2-700x4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4384308" cy="2981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2976" y="78579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66"/>
                </a:solidFill>
              </a:rPr>
              <a:t>Great </a:t>
            </a:r>
            <a:r>
              <a:rPr lang="cs-CZ" sz="3200" b="1" dirty="0" err="1" smtClean="0">
                <a:solidFill>
                  <a:srgbClr val="FF0066"/>
                </a:solidFill>
              </a:rPr>
              <a:t>Ocean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Road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200024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b="1" dirty="0" err="1" smtClean="0"/>
              <a:t>Shipwreck</a:t>
            </a:r>
            <a:r>
              <a:rPr lang="cs-CZ" b="1" dirty="0" smtClean="0"/>
              <a:t> </a:t>
            </a:r>
            <a:r>
              <a:rPr lang="cs-CZ" b="1" dirty="0" err="1" smtClean="0"/>
              <a:t>Coast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Loch </a:t>
            </a:r>
            <a:r>
              <a:rPr lang="cs-CZ" b="1" dirty="0" err="1" smtClean="0"/>
              <a:t>Ard</a:t>
            </a:r>
            <a:r>
              <a:rPr lang="cs-CZ" b="1" dirty="0" smtClean="0"/>
              <a:t> </a:t>
            </a:r>
            <a:r>
              <a:rPr lang="cs-CZ" b="1" dirty="0" err="1" smtClean="0"/>
              <a:t>Gorge</a:t>
            </a:r>
            <a:endParaRPr lang="cs-CZ" b="1" dirty="0" smtClean="0"/>
          </a:p>
          <a:p>
            <a:r>
              <a:rPr lang="cs-CZ" b="1" dirty="0" smtClean="0"/>
              <a:t>     </a:t>
            </a:r>
            <a:r>
              <a:rPr lang="cs-CZ" b="1" dirty="0" err="1" smtClean="0"/>
              <a:t>Torquay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Surfing </a:t>
            </a:r>
            <a:r>
              <a:rPr lang="cs-CZ" b="1" dirty="0" err="1" smtClean="0"/>
              <a:t>Championship</a:t>
            </a:r>
            <a:endParaRPr lang="cs-CZ" b="1" dirty="0" smtClean="0"/>
          </a:p>
          <a:p>
            <a:r>
              <a:rPr lang="cs-CZ" b="1" dirty="0" smtClean="0"/>
              <a:t>     </a:t>
            </a:r>
            <a:r>
              <a:rPr lang="cs-CZ" b="1" dirty="0" err="1" smtClean="0"/>
              <a:t>The</a:t>
            </a:r>
            <a:r>
              <a:rPr lang="cs-CZ" b="1" dirty="0" smtClean="0"/>
              <a:t> Great </a:t>
            </a:r>
            <a:r>
              <a:rPr lang="cs-CZ" b="1" dirty="0" err="1" smtClean="0"/>
              <a:t>Otway</a:t>
            </a:r>
            <a:r>
              <a:rPr lang="cs-CZ" b="1" dirty="0" smtClean="0"/>
              <a:t> NP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ancient</a:t>
            </a:r>
            <a:r>
              <a:rPr lang="cs-CZ" b="1" dirty="0" smtClean="0"/>
              <a:t> </a:t>
            </a:r>
            <a:r>
              <a:rPr lang="cs-CZ" b="1" dirty="0" err="1" smtClean="0"/>
              <a:t>rainforest</a:t>
            </a:r>
            <a:endParaRPr lang="cs-CZ" b="1" dirty="0" smtClean="0"/>
          </a:p>
          <a:p>
            <a:r>
              <a:rPr lang="cs-CZ" b="1" dirty="0" smtClean="0"/>
              <a:t>     </a:t>
            </a:r>
            <a:r>
              <a:rPr lang="cs-CZ" b="1" dirty="0" err="1" smtClean="0"/>
              <a:t>The</a:t>
            </a:r>
            <a:r>
              <a:rPr lang="cs-CZ" b="1" dirty="0" smtClean="0"/>
              <a:t> 12 </a:t>
            </a:r>
            <a:r>
              <a:rPr lang="cs-CZ" b="1" dirty="0" err="1" smtClean="0"/>
              <a:t>Apostles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15716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400 km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rugged</a:t>
            </a:r>
            <a:r>
              <a:rPr lang="cs-CZ" b="1" dirty="0" smtClean="0"/>
              <a:t> </a:t>
            </a:r>
            <a:r>
              <a:rPr lang="cs-CZ" b="1" dirty="0" err="1" smtClean="0"/>
              <a:t>coastline</a:t>
            </a:r>
            <a:endParaRPr lang="cs-CZ" b="1" dirty="0"/>
          </a:p>
        </p:txBody>
      </p:sp>
      <p:pic>
        <p:nvPicPr>
          <p:cNvPr id="5" name="Obrázek 4" descr="800px-Great_Ocean_Road,_Lorne,_Australia_-_Feb_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14818"/>
            <a:ext cx="4730528" cy="2211522"/>
          </a:xfrm>
          <a:prstGeom prst="rect">
            <a:avLst/>
          </a:prstGeom>
        </p:spPr>
      </p:pic>
      <p:pic>
        <p:nvPicPr>
          <p:cNvPr id="6" name="Obrázek 5" descr="800px-Loch_Ard_Gorge_Panorama_July_2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28"/>
            <a:ext cx="4006151" cy="1517330"/>
          </a:xfrm>
          <a:prstGeom prst="rect">
            <a:avLst/>
          </a:prstGeom>
        </p:spPr>
      </p:pic>
      <p:pic>
        <p:nvPicPr>
          <p:cNvPr id="7" name="Obrázek 6" descr="800px-Torquay_surf_be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214686"/>
            <a:ext cx="3357586" cy="25181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15008" y="607220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           </a:t>
            </a:r>
            <a:r>
              <a:rPr lang="cs-CZ" sz="2400" b="1" dirty="0" err="1" smtClean="0">
                <a:solidFill>
                  <a:srgbClr val="00B050"/>
                </a:solidFill>
              </a:rPr>
              <a:t>Torquay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86446" y="207167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Loch </a:t>
            </a:r>
            <a:r>
              <a:rPr lang="cs-CZ" sz="2400" b="1" dirty="0" err="1" smtClean="0">
                <a:solidFill>
                  <a:srgbClr val="00B0F0"/>
                </a:solidFill>
              </a:rPr>
              <a:t>Ard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Gorge</a:t>
            </a:r>
            <a:endParaRPr lang="cs-CZ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78579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12 </a:t>
            </a:r>
            <a:r>
              <a:rPr lang="cs-CZ" sz="2800" b="1" dirty="0" err="1" smtClean="0"/>
              <a:t>Apostles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2910" y="142873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weather</a:t>
            </a:r>
            <a:r>
              <a:rPr lang="cs-CZ" b="1" dirty="0" smtClean="0"/>
              <a:t> – </a:t>
            </a:r>
            <a:r>
              <a:rPr lang="cs-CZ" b="1" dirty="0" err="1" smtClean="0"/>
              <a:t>sculptured</a:t>
            </a:r>
            <a:r>
              <a:rPr lang="cs-CZ" b="1" dirty="0" smtClean="0"/>
              <a:t> </a:t>
            </a:r>
            <a:r>
              <a:rPr lang="cs-CZ" b="1" dirty="0" err="1" smtClean="0"/>
              <a:t>limestone</a:t>
            </a:r>
            <a:r>
              <a:rPr lang="cs-CZ" b="1" dirty="0" smtClean="0"/>
              <a:t> </a:t>
            </a:r>
            <a:r>
              <a:rPr lang="cs-CZ" b="1" dirty="0" err="1" smtClean="0"/>
              <a:t>pillars</a:t>
            </a:r>
            <a:endParaRPr lang="cs-CZ" b="1" dirty="0" smtClean="0"/>
          </a:p>
          <a:p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only</a:t>
            </a:r>
            <a:r>
              <a:rPr lang="cs-CZ" b="1" dirty="0" smtClean="0"/>
              <a:t> 8 </a:t>
            </a:r>
            <a:r>
              <a:rPr lang="cs-CZ" b="1" dirty="0" err="1" smtClean="0"/>
              <a:t>nowadays</a:t>
            </a:r>
            <a:r>
              <a:rPr lang="cs-CZ" b="1" dirty="0" smtClean="0"/>
              <a:t> / 4 </a:t>
            </a:r>
            <a:r>
              <a:rPr lang="cs-CZ" b="1" dirty="0" err="1" smtClean="0"/>
              <a:t>have</a:t>
            </a:r>
            <a:r>
              <a:rPr lang="cs-CZ" b="1" dirty="0" smtClean="0"/>
              <a:t> </a:t>
            </a:r>
            <a:r>
              <a:rPr lang="cs-CZ" b="1" dirty="0" err="1" smtClean="0"/>
              <a:t>collapsed</a:t>
            </a:r>
            <a:r>
              <a:rPr lang="cs-CZ" b="1" dirty="0" smtClean="0"/>
              <a:t> /</a:t>
            </a:r>
            <a:endParaRPr lang="cs-CZ" b="1" dirty="0"/>
          </a:p>
        </p:txBody>
      </p:sp>
      <p:pic>
        <p:nvPicPr>
          <p:cNvPr id="4" name="Obrázek 3" descr="12 apostles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5014809" cy="3367086"/>
          </a:xfrm>
          <a:prstGeom prst="rect">
            <a:avLst/>
          </a:prstGeom>
        </p:spPr>
      </p:pic>
      <p:pic>
        <p:nvPicPr>
          <p:cNvPr id="5" name="Obrázek 4" descr="CrashedApostle2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500043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7030A0"/>
                </a:solidFill>
              </a:rPr>
              <a:t>Dandenongs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Ranges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21442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Blue</a:t>
            </a:r>
            <a:r>
              <a:rPr lang="cs-CZ" b="1" dirty="0" smtClean="0"/>
              <a:t> </a:t>
            </a:r>
            <a:r>
              <a:rPr lang="cs-CZ" b="1" dirty="0" err="1" smtClean="0"/>
              <a:t>Mountains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Sydney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    / </a:t>
            </a:r>
            <a:r>
              <a:rPr lang="cs-CZ" b="1" dirty="0" err="1" smtClean="0"/>
              <a:t>blue</a:t>
            </a:r>
            <a:r>
              <a:rPr lang="cs-CZ" b="1" dirty="0" smtClean="0"/>
              <a:t> </a:t>
            </a:r>
            <a:r>
              <a:rPr lang="cs-CZ" b="1" dirty="0" err="1" smtClean="0"/>
              <a:t>colour</a:t>
            </a:r>
            <a:r>
              <a:rPr lang="cs-CZ" b="1" dirty="0" smtClean="0"/>
              <a:t> – </a:t>
            </a:r>
            <a:r>
              <a:rPr lang="cs-CZ" b="1" dirty="0" err="1" smtClean="0"/>
              <a:t>eucalyptus</a:t>
            </a:r>
            <a:r>
              <a:rPr lang="cs-CZ" b="1" dirty="0" smtClean="0"/>
              <a:t> </a:t>
            </a:r>
            <a:r>
              <a:rPr lang="cs-CZ" b="1" dirty="0" err="1" smtClean="0"/>
              <a:t>oil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more </a:t>
            </a:r>
            <a:r>
              <a:rPr lang="cs-CZ" b="1" dirty="0" err="1" smtClean="0"/>
              <a:t>than</a:t>
            </a:r>
            <a:r>
              <a:rPr lang="cs-CZ" b="1" dirty="0" smtClean="0"/>
              <a:t> 100 species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birds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Puffing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Billy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oldest</a:t>
            </a:r>
            <a:r>
              <a:rPr lang="cs-CZ" b="1" dirty="0" smtClean="0"/>
              <a:t> </a:t>
            </a:r>
            <a:r>
              <a:rPr lang="cs-CZ" b="1" dirty="0" err="1" smtClean="0"/>
              <a:t>operating</a:t>
            </a:r>
            <a:r>
              <a:rPr lang="cs-CZ" b="1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    </a:t>
            </a:r>
            <a:r>
              <a:rPr lang="cs-CZ" b="1" dirty="0" err="1" smtClean="0"/>
              <a:t>steam</a:t>
            </a:r>
            <a:r>
              <a:rPr lang="cs-CZ" b="1" dirty="0" smtClean="0"/>
              <a:t> </a:t>
            </a:r>
            <a:r>
              <a:rPr lang="cs-CZ" b="1" dirty="0" err="1" smtClean="0"/>
              <a:t>train</a:t>
            </a:r>
            <a:r>
              <a:rPr lang="cs-CZ" b="1" dirty="0" smtClean="0"/>
              <a:t> in </a:t>
            </a:r>
            <a:r>
              <a:rPr lang="cs-CZ" b="1" dirty="0" err="1" smtClean="0"/>
              <a:t>Australia</a:t>
            </a:r>
            <a:endParaRPr lang="cs-CZ" b="1" dirty="0" smtClean="0"/>
          </a:p>
        </p:txBody>
      </p:sp>
      <p:pic>
        <p:nvPicPr>
          <p:cNvPr id="6" name="Obrázek 5" descr="puffing bi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286124"/>
            <a:ext cx="3587746" cy="3190876"/>
          </a:xfrm>
          <a:prstGeom prst="rect">
            <a:avLst/>
          </a:prstGeom>
        </p:spPr>
      </p:pic>
      <p:pic>
        <p:nvPicPr>
          <p:cNvPr id="7" name="Obrázek 6" descr="jaws of de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4064000" cy="304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857752" y="50004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</a:t>
            </a:r>
            <a:r>
              <a:rPr lang="cs-CZ" sz="3200" b="1" dirty="0" err="1" smtClean="0">
                <a:solidFill>
                  <a:srgbClr val="00FF00"/>
                </a:solidFill>
              </a:rPr>
              <a:t>Grampians</a:t>
            </a:r>
            <a:r>
              <a:rPr lang="cs-CZ" sz="3200" b="1" dirty="0" smtClean="0">
                <a:solidFill>
                  <a:srgbClr val="00FF00"/>
                </a:solidFill>
              </a:rPr>
              <a:t> NP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3504" y="150017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Aboriginal</a:t>
            </a:r>
            <a:r>
              <a:rPr lang="cs-CZ" b="1" dirty="0" smtClean="0"/>
              <a:t> rock </a:t>
            </a:r>
            <a:r>
              <a:rPr lang="cs-CZ" b="1" dirty="0" err="1" smtClean="0"/>
              <a:t>paintings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57752" y="285749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66"/>
                </a:solidFill>
              </a:rPr>
              <a:t>              </a:t>
            </a:r>
            <a:r>
              <a:rPr lang="cs-CZ" sz="2000" b="1" dirty="0" err="1" smtClean="0">
                <a:solidFill>
                  <a:srgbClr val="FF0066"/>
                </a:solidFill>
              </a:rPr>
              <a:t>Jaws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of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Death</a:t>
            </a:r>
            <a:endParaRPr lang="cs-CZ" sz="2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296</Words>
  <Application>Microsoft Office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25</cp:revision>
  <dcterms:created xsi:type="dcterms:W3CDTF">2013-08-03T11:01:07Z</dcterms:created>
  <dcterms:modified xsi:type="dcterms:W3CDTF">2014-08-08T08:22:37Z</dcterms:modified>
</cp:coreProperties>
</file>