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FF3300"/>
    <a:srgbClr val="3333FF"/>
    <a:srgbClr val="33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0B41-A400-4A9A-A327-CBD2E50792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8166-61B5-421D-A785-3ECA9038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brisbane" TargetMode="External"/><Relationship Id="rId7" Type="http://schemas.openxmlformats.org/officeDocument/2006/relationships/hyperlink" Target="http://www.en.wikipedia.org/fraserisland" TargetMode="External"/><Relationship Id="rId2" Type="http://schemas.openxmlformats.org/officeDocument/2006/relationships/hyperlink" Target="http://www.en.wikipedia.org/queenslan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.wikipedia.org/greatbarrierreef" TargetMode="External"/><Relationship Id="rId5" Type="http://schemas.openxmlformats.org/officeDocument/2006/relationships/hyperlink" Target="http://www.en.wikipedia.org/sunshinecoast" TargetMode="External"/><Relationship Id="rId4" Type="http://schemas.openxmlformats.org/officeDocument/2006/relationships/hyperlink" Target="http://www.en.wikipedia.org/goldcoa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376768"/>
          <a:ext cx="8642643" cy="648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zentace" r:id="rId4" imgW="4152873" imgH="3115001" progId="PowerPoint.Show.8">
                  <p:embed/>
                </p:oleObj>
              </mc:Choice>
              <mc:Fallback>
                <p:oleObj name="Prezentace" r:id="rId4" imgW="4152873" imgH="3115001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76768"/>
                        <a:ext cx="8642643" cy="6481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5008" y="35716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3333FF"/>
                </a:solidFill>
              </a:rPr>
              <a:t>   SEA WORLD</a:t>
            </a:r>
            <a:endParaRPr lang="cs-CZ" sz="3600" b="1" dirty="0">
              <a:solidFill>
                <a:srgbClr val="3333FF"/>
              </a:solidFill>
            </a:endParaRPr>
          </a:p>
        </p:txBody>
      </p:sp>
      <p:pic>
        <p:nvPicPr>
          <p:cNvPr id="4" name="Obrázek 3" descr="Sea_world_austr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7"/>
            <a:ext cx="5143536" cy="2687497"/>
          </a:xfrm>
          <a:prstGeom prst="rect">
            <a:avLst/>
          </a:prstGeom>
        </p:spPr>
      </p:pic>
      <p:pic>
        <p:nvPicPr>
          <p:cNvPr id="5" name="Obrázek 4" descr="Humpback_Whale_underwater_s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857628"/>
            <a:ext cx="4214842" cy="26378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57884" y="128586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biggest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Southern</a:t>
            </a:r>
            <a:endParaRPr lang="cs-CZ" b="1" dirty="0" smtClean="0"/>
          </a:p>
          <a:p>
            <a:r>
              <a:rPr lang="cs-CZ" b="1" dirty="0" smtClean="0"/>
              <a:t>              </a:t>
            </a:r>
            <a:r>
              <a:rPr lang="cs-CZ" b="1" dirty="0" err="1" smtClean="0"/>
              <a:t>hemisphere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86446" y="214311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marine</a:t>
            </a:r>
            <a:r>
              <a:rPr lang="cs-CZ" b="1" dirty="0" smtClean="0"/>
              <a:t> </a:t>
            </a:r>
            <a:r>
              <a:rPr lang="cs-CZ" b="1" dirty="0" err="1" smtClean="0"/>
              <a:t>mammal</a:t>
            </a:r>
            <a:r>
              <a:rPr lang="cs-CZ" b="1" dirty="0" smtClean="0"/>
              <a:t> park</a:t>
            </a:r>
          </a:p>
          <a:p>
            <a:endParaRPr lang="cs-CZ" b="1" dirty="0" smtClean="0"/>
          </a:p>
          <a:p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oceanarium</a:t>
            </a:r>
            <a:endParaRPr lang="cs-CZ" b="1" dirty="0"/>
          </a:p>
        </p:txBody>
      </p:sp>
      <p:pic>
        <p:nvPicPr>
          <p:cNvPr id="8" name="Obrázek 7" descr="800px-Castaway_Bay_Battle_Boats_at_Sea_Wor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180" y="3857628"/>
            <a:ext cx="3928655" cy="26174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21429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33CC"/>
                </a:solidFill>
              </a:rPr>
              <a:t>WET ´ n ´ WILD WATER PARK</a:t>
            </a:r>
            <a:endParaRPr lang="cs-CZ" sz="2800" b="1" dirty="0">
              <a:solidFill>
                <a:srgbClr val="FF33CC"/>
              </a:solidFill>
            </a:endParaRPr>
          </a:p>
        </p:txBody>
      </p:sp>
      <p:pic>
        <p:nvPicPr>
          <p:cNvPr id="6" name="Obrázek 5" descr="800px-Wet'n'Wild_Water_World_Australia_Torn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911206"/>
            <a:ext cx="3571900" cy="2678925"/>
          </a:xfrm>
          <a:prstGeom prst="rect">
            <a:avLst/>
          </a:prstGeom>
        </p:spPr>
      </p:pic>
      <p:pic>
        <p:nvPicPr>
          <p:cNvPr id="7" name="Obrázek 6" descr="800px-Wetnwild-entr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3714776" cy="2786082"/>
          </a:xfrm>
          <a:prstGeom prst="rect">
            <a:avLst/>
          </a:prstGeom>
        </p:spPr>
      </p:pic>
      <p:pic>
        <p:nvPicPr>
          <p:cNvPr id="8" name="Obrázek 7" descr="800px-Wet'n'Wild_Water_World_Australia_Mach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106590"/>
            <a:ext cx="3714776" cy="2465682"/>
          </a:xfrm>
          <a:prstGeom prst="rect">
            <a:avLst/>
          </a:prstGeom>
        </p:spPr>
      </p:pic>
      <p:pic>
        <p:nvPicPr>
          <p:cNvPr id="9" name="Obrázek 8" descr="800px-Vekomaboomera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28604"/>
            <a:ext cx="3524275" cy="27146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572132" y="335756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</a:rPr>
              <a:t>Tornado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85852" y="64291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FFC000"/>
                </a:solidFill>
              </a:rPr>
              <a:t>The</a:t>
            </a:r>
            <a:r>
              <a:rPr lang="cs-CZ" sz="3200" b="1" dirty="0" smtClean="0">
                <a:solidFill>
                  <a:srgbClr val="FFC000"/>
                </a:solidFill>
              </a:rPr>
              <a:t> </a:t>
            </a:r>
            <a:r>
              <a:rPr lang="cs-CZ" sz="3200" b="1" dirty="0" err="1" smtClean="0">
                <a:solidFill>
                  <a:srgbClr val="FFC000"/>
                </a:solidFill>
              </a:rPr>
              <a:t>Sunshine</a:t>
            </a:r>
            <a:r>
              <a:rPr lang="cs-CZ" sz="3200" b="1" dirty="0" smtClean="0">
                <a:solidFill>
                  <a:srgbClr val="FFC000"/>
                </a:solidFill>
              </a:rPr>
              <a:t> </a:t>
            </a:r>
            <a:r>
              <a:rPr lang="cs-CZ" sz="3200" b="1" dirty="0" err="1" smtClean="0">
                <a:solidFill>
                  <a:srgbClr val="FFC000"/>
                </a:solidFill>
              </a:rPr>
              <a:t>coast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1357298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err="1" smtClean="0"/>
              <a:t>north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Brisbane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more </a:t>
            </a:r>
            <a:r>
              <a:rPr lang="cs-CZ" b="1" dirty="0" err="1" smtClean="0"/>
              <a:t>peaceful</a:t>
            </a:r>
            <a:r>
              <a:rPr lang="cs-CZ" b="1" dirty="0" smtClean="0"/>
              <a:t> </a:t>
            </a:r>
            <a:r>
              <a:rPr lang="cs-CZ" b="1" dirty="0" err="1" smtClean="0"/>
              <a:t>than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Gold</a:t>
            </a:r>
            <a:r>
              <a:rPr lang="cs-CZ" b="1" dirty="0" smtClean="0"/>
              <a:t> </a:t>
            </a:r>
            <a:r>
              <a:rPr lang="cs-CZ" b="1" dirty="0" err="1" smtClean="0"/>
              <a:t>Coast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national</a:t>
            </a:r>
            <a:r>
              <a:rPr lang="cs-CZ" b="1" dirty="0" smtClean="0"/>
              <a:t> </a:t>
            </a:r>
            <a:r>
              <a:rPr lang="cs-CZ" b="1" dirty="0" err="1" smtClean="0"/>
              <a:t>parks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Crocoseum</a:t>
            </a:r>
            <a:r>
              <a:rPr lang="cs-CZ" b="1" dirty="0" smtClean="0"/>
              <a:t> – a </a:t>
            </a:r>
            <a:r>
              <a:rPr lang="cs-CZ" b="1" dirty="0" err="1" smtClean="0"/>
              <a:t>crocodile</a:t>
            </a:r>
            <a:r>
              <a:rPr lang="cs-CZ" b="1" dirty="0" smtClean="0"/>
              <a:t> show</a:t>
            </a:r>
          </a:p>
          <a:p>
            <a:endParaRPr lang="cs-CZ" b="1" dirty="0"/>
          </a:p>
        </p:txBody>
      </p:sp>
      <p:pic>
        <p:nvPicPr>
          <p:cNvPr id="4" name="Obrázek 3" descr="croco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4429156" cy="3321867"/>
          </a:xfrm>
          <a:prstGeom prst="rect">
            <a:avLst/>
          </a:prstGeom>
        </p:spPr>
      </p:pic>
      <p:pic>
        <p:nvPicPr>
          <p:cNvPr id="5" name="Obrázek 4" descr="sunshine coa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642918"/>
            <a:ext cx="3690933" cy="31553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14942" y="521495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3333CC"/>
                </a:solidFill>
              </a:rPr>
              <a:t>Crocoseum</a:t>
            </a:r>
            <a:r>
              <a:rPr lang="cs-CZ" sz="2800" b="1" dirty="0" smtClean="0"/>
              <a:t> </a:t>
            </a:r>
            <a:r>
              <a:rPr lang="cs-CZ" dirty="0" smtClean="0"/>
              <a:t> </a:t>
            </a:r>
            <a:r>
              <a:rPr lang="cs-CZ" b="1" dirty="0" smtClean="0"/>
              <a:t>in </a:t>
            </a:r>
            <a:r>
              <a:rPr lang="cs-CZ" b="1" dirty="0" err="1" smtClean="0"/>
              <a:t>Australia</a:t>
            </a:r>
            <a:r>
              <a:rPr lang="cs-CZ" b="1" dirty="0" smtClean="0"/>
              <a:t> ZOO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3042" y="500042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</a:rPr>
              <a:t>The</a:t>
            </a:r>
            <a:r>
              <a:rPr lang="cs-CZ" sz="4000" b="1" dirty="0" smtClean="0">
                <a:solidFill>
                  <a:srgbClr val="FF3300"/>
                </a:solidFill>
              </a:rPr>
              <a:t> Great </a:t>
            </a:r>
            <a:r>
              <a:rPr lang="cs-CZ" sz="4000" b="1" dirty="0" err="1" smtClean="0">
                <a:solidFill>
                  <a:srgbClr val="FF3300"/>
                </a:solidFill>
              </a:rPr>
              <a:t>Barrier</a:t>
            </a:r>
            <a:r>
              <a:rPr lang="cs-CZ" sz="4000" b="1" dirty="0" smtClean="0">
                <a:solidFill>
                  <a:srgbClr val="FF3300"/>
                </a:solidFill>
              </a:rPr>
              <a:t> </a:t>
            </a:r>
            <a:r>
              <a:rPr lang="cs-CZ" sz="4000" b="1" dirty="0" err="1" smtClean="0">
                <a:solidFill>
                  <a:srgbClr val="FF3300"/>
                </a:solidFill>
              </a:rPr>
              <a:t>Reef</a:t>
            </a:r>
            <a:endParaRPr lang="cs-CZ" sz="4000" b="1" dirty="0">
              <a:solidFill>
                <a:srgbClr val="FF33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428736"/>
            <a:ext cx="7215238" cy="515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stretches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along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east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coast</a:t>
            </a:r>
            <a:r>
              <a:rPr lang="cs-CZ" sz="2000" b="1" dirty="0" smtClean="0"/>
              <a:t> in QLD</a:t>
            </a:r>
          </a:p>
          <a:p>
            <a:pPr>
              <a:buFont typeface="Wingdings" pitchFamily="2" charset="2"/>
              <a:buChar char="v"/>
            </a:pP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largest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world</a:t>
            </a: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one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Natural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Wonders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world</a:t>
            </a: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 on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UNESCO </a:t>
            </a:r>
            <a:r>
              <a:rPr lang="cs-CZ" sz="2000" b="1" dirty="0" err="1" smtClean="0"/>
              <a:t>Heritage</a:t>
            </a:r>
            <a:r>
              <a:rPr lang="cs-CZ" sz="2000" b="1" dirty="0" smtClean="0"/>
              <a:t> List / </a:t>
            </a:r>
            <a:r>
              <a:rPr lang="cs-CZ" sz="2000" b="1" dirty="0" err="1" smtClean="0"/>
              <a:t>since</a:t>
            </a:r>
            <a:r>
              <a:rPr lang="cs-CZ" sz="2000" b="1" dirty="0" smtClean="0"/>
              <a:t> 1981 /</a:t>
            </a:r>
          </a:p>
          <a:p>
            <a:pPr>
              <a:buFont typeface="Wingdings" pitchFamily="2" charset="2"/>
              <a:buChar char="v"/>
            </a:pP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paradise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divers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photographers</a:t>
            </a: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sea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creatures</a:t>
            </a:r>
            <a:r>
              <a:rPr lang="cs-CZ" sz="2000" b="1" dirty="0" smtClean="0"/>
              <a:t> – </a:t>
            </a:r>
            <a:r>
              <a:rPr lang="cs-CZ" sz="2000" b="1" dirty="0" err="1" smtClean="0"/>
              <a:t>whales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sharks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dolphins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turtles</a:t>
            </a: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 1500 </a:t>
            </a:r>
            <a:r>
              <a:rPr lang="cs-CZ" sz="2000" b="1" dirty="0" err="1" smtClean="0"/>
              <a:t>fish</a:t>
            </a:r>
            <a:r>
              <a:rPr lang="cs-CZ" sz="2000" b="1" dirty="0" smtClean="0"/>
              <a:t> species</a:t>
            </a:r>
          </a:p>
          <a:p>
            <a:pPr>
              <a:buFont typeface="Wingdings" pitchFamily="2" charset="2"/>
              <a:buChar char="v"/>
            </a:pP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 4 000 </a:t>
            </a:r>
            <a:r>
              <a:rPr lang="cs-CZ" sz="2000" b="1" dirty="0" err="1" smtClean="0"/>
              <a:t>types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mollusks</a:t>
            </a: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around</a:t>
            </a:r>
            <a:r>
              <a:rPr lang="cs-CZ" sz="2000" b="1" dirty="0" smtClean="0"/>
              <a:t> 900 </a:t>
            </a:r>
            <a:r>
              <a:rPr lang="cs-CZ" sz="2000" b="1" dirty="0" err="1" smtClean="0"/>
              <a:t>islands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scattered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around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GBR</a:t>
            </a:r>
            <a:endParaRPr lang="cs-CZ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50px-Turtle G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429000"/>
            <a:ext cx="1982405" cy="2643206"/>
          </a:xfrm>
          <a:prstGeom prst="rect">
            <a:avLst/>
          </a:prstGeom>
        </p:spPr>
      </p:pic>
      <p:pic>
        <p:nvPicPr>
          <p:cNvPr id="3" name="Obrázek 2" descr="Blue_Linckia_Starfish GB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2286000" cy="3048000"/>
          </a:xfrm>
          <a:prstGeom prst="rect">
            <a:avLst/>
          </a:prstGeom>
        </p:spPr>
      </p:pic>
      <p:pic>
        <p:nvPicPr>
          <p:cNvPr id="4" name="Obrázek 3" descr="Coral_Outcrop_Flynn_Ree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85728"/>
            <a:ext cx="3905277" cy="2928958"/>
          </a:xfrm>
          <a:prstGeom prst="rect">
            <a:avLst/>
          </a:prstGeom>
        </p:spPr>
      </p:pic>
      <p:pic>
        <p:nvPicPr>
          <p:cNvPr id="8" name="Obrázek 7" descr="shark GB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000504"/>
            <a:ext cx="2817810" cy="2603496"/>
          </a:xfrm>
          <a:prstGeom prst="rect">
            <a:avLst/>
          </a:prstGeom>
        </p:spPr>
      </p:pic>
      <p:pic>
        <p:nvPicPr>
          <p:cNvPr id="10" name="Obrázek 9" descr="398px-PillarCoral  GB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571480"/>
            <a:ext cx="1753329" cy="2643206"/>
          </a:xfrm>
          <a:prstGeom prst="rect">
            <a:avLst/>
          </a:prstGeom>
        </p:spPr>
      </p:pic>
      <p:pic>
        <p:nvPicPr>
          <p:cNvPr id="11" name="Obrázek 10" descr="800px-Octopus_she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4071942"/>
            <a:ext cx="3238522" cy="242889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28596" y="328612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33CC"/>
                </a:solidFill>
              </a:rPr>
              <a:t>          </a:t>
            </a:r>
            <a:r>
              <a:rPr lang="cs-CZ" sz="2400" b="1" dirty="0" err="1" smtClean="0">
                <a:solidFill>
                  <a:srgbClr val="FF33CC"/>
                </a:solidFill>
              </a:rPr>
              <a:t>starfish</a:t>
            </a:r>
            <a:endParaRPr lang="cs-CZ" sz="2400" b="1" dirty="0">
              <a:solidFill>
                <a:srgbClr val="FF33C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428992" y="357187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3333CC"/>
                </a:solidFill>
              </a:rPr>
              <a:t>              </a:t>
            </a:r>
            <a:r>
              <a:rPr lang="cs-CZ" sz="2400" b="1" dirty="0" err="1" smtClean="0">
                <a:solidFill>
                  <a:srgbClr val="3333CC"/>
                </a:solidFill>
              </a:rPr>
              <a:t>octopus</a:t>
            </a:r>
            <a:endParaRPr lang="cs-CZ" sz="2400" b="1" dirty="0">
              <a:solidFill>
                <a:srgbClr val="3333CC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858016" y="621508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3300"/>
                </a:solidFill>
              </a:rPr>
              <a:t>       </a:t>
            </a:r>
            <a:r>
              <a:rPr lang="cs-CZ" sz="2400" b="1" dirty="0" err="1" smtClean="0">
                <a:solidFill>
                  <a:srgbClr val="FF3300"/>
                </a:solidFill>
              </a:rPr>
              <a:t>turtle</a:t>
            </a:r>
            <a:endParaRPr lang="cs-CZ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221455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3333FF"/>
                </a:solidFill>
              </a:rPr>
              <a:t>How</a:t>
            </a:r>
            <a:r>
              <a:rPr lang="cs-CZ" sz="4000" b="1" dirty="0" smtClean="0">
                <a:solidFill>
                  <a:srgbClr val="3333FF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long</a:t>
            </a:r>
            <a:r>
              <a:rPr lang="cs-CZ" sz="4000" b="1" dirty="0" smtClean="0">
                <a:solidFill>
                  <a:srgbClr val="3333FF"/>
                </a:solidFill>
              </a:rPr>
              <a:t> </a:t>
            </a:r>
            <a:r>
              <a:rPr lang="cs-CZ" sz="4000" b="1" dirty="0" err="1" smtClean="0">
                <a:solidFill>
                  <a:srgbClr val="3333FF"/>
                </a:solidFill>
              </a:rPr>
              <a:t>is</a:t>
            </a:r>
            <a:r>
              <a:rPr lang="cs-CZ" sz="4000" b="1" dirty="0" smtClean="0">
                <a:solidFill>
                  <a:srgbClr val="3333FF"/>
                </a:solidFill>
              </a:rPr>
              <a:t> </a:t>
            </a:r>
            <a:r>
              <a:rPr lang="cs-CZ" sz="4000" b="1" dirty="0" err="1" smtClean="0">
                <a:solidFill>
                  <a:srgbClr val="3333FF"/>
                </a:solidFill>
              </a:rPr>
              <a:t>the</a:t>
            </a:r>
            <a:r>
              <a:rPr lang="cs-CZ" sz="4000" b="1" dirty="0" smtClean="0">
                <a:solidFill>
                  <a:srgbClr val="3333FF"/>
                </a:solidFill>
              </a:rPr>
              <a:t> </a:t>
            </a:r>
            <a:r>
              <a:rPr lang="cs-CZ" sz="4000" b="1" dirty="0" err="1" smtClean="0">
                <a:solidFill>
                  <a:srgbClr val="3333FF"/>
                </a:solidFill>
              </a:rPr>
              <a:t>great</a:t>
            </a:r>
            <a:r>
              <a:rPr lang="cs-CZ" sz="4000" b="1" dirty="0" smtClean="0">
                <a:solidFill>
                  <a:srgbClr val="3333FF"/>
                </a:solidFill>
              </a:rPr>
              <a:t> </a:t>
            </a:r>
            <a:r>
              <a:rPr lang="cs-CZ" sz="4000" b="1" dirty="0" err="1" smtClean="0">
                <a:solidFill>
                  <a:srgbClr val="3333FF"/>
                </a:solidFill>
              </a:rPr>
              <a:t>Barrier</a:t>
            </a:r>
            <a:r>
              <a:rPr lang="cs-CZ" sz="4000" b="1" dirty="0" smtClean="0">
                <a:solidFill>
                  <a:srgbClr val="3333FF"/>
                </a:solidFill>
              </a:rPr>
              <a:t> </a:t>
            </a:r>
            <a:r>
              <a:rPr lang="cs-CZ" sz="4000" b="1" dirty="0" err="1" smtClean="0">
                <a:solidFill>
                  <a:srgbClr val="3333FF"/>
                </a:solidFill>
              </a:rPr>
              <a:t>Reef</a:t>
            </a:r>
            <a:r>
              <a:rPr lang="cs-CZ" sz="4000" b="1" dirty="0" smtClean="0">
                <a:solidFill>
                  <a:srgbClr val="3333FF"/>
                </a:solidFill>
              </a:rPr>
              <a:t> </a:t>
            </a:r>
            <a:endParaRPr lang="cs-CZ" sz="4000" b="1" dirty="0">
              <a:solidFill>
                <a:srgbClr val="3333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14744" y="342900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rgbClr val="FF3300"/>
                </a:solidFill>
              </a:rPr>
              <a:t>?</a:t>
            </a:r>
            <a:endParaRPr lang="cs-CZ" sz="96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28860" y="2643182"/>
            <a:ext cx="5072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rgbClr val="00FF00"/>
                </a:solidFill>
              </a:rPr>
              <a:t>2 500 km</a:t>
            </a:r>
            <a:endParaRPr lang="cs-CZ" sz="88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29256" y="42860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00B050"/>
                </a:solidFill>
              </a:rPr>
              <a:t>Fraser</a:t>
            </a:r>
            <a:r>
              <a:rPr lang="cs-CZ" sz="3600" b="1" dirty="0" smtClean="0">
                <a:solidFill>
                  <a:srgbClr val="00B050"/>
                </a:solidFill>
              </a:rPr>
              <a:t> Island</a:t>
            </a:r>
            <a:endParaRPr lang="cs-CZ" sz="3600" b="1" dirty="0">
              <a:solidFill>
                <a:srgbClr val="00B050"/>
              </a:solidFill>
            </a:endParaRPr>
          </a:p>
        </p:txBody>
      </p:sp>
      <p:pic>
        <p:nvPicPr>
          <p:cNvPr id="3" name="Obrázek 2" descr="800px-Fraser_Island_a05_lake_mckenz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357718" cy="32682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57752" y="1428736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33CC"/>
                </a:solidFill>
              </a:rPr>
              <a:t>the</a:t>
            </a:r>
            <a:r>
              <a:rPr lang="cs-CZ" sz="2400" b="1" dirty="0" smtClean="0">
                <a:solidFill>
                  <a:srgbClr val="FF33CC"/>
                </a:solidFill>
              </a:rPr>
              <a:t> </a:t>
            </a:r>
            <a:r>
              <a:rPr lang="cs-CZ" sz="2400" b="1" dirty="0" err="1" smtClean="0">
                <a:solidFill>
                  <a:srgbClr val="FF33CC"/>
                </a:solidFill>
              </a:rPr>
              <a:t>world</a:t>
            </a:r>
            <a:r>
              <a:rPr lang="cs-CZ" sz="2400" b="1" dirty="0" smtClean="0">
                <a:solidFill>
                  <a:srgbClr val="FF33CC"/>
                </a:solidFill>
              </a:rPr>
              <a:t>´s </a:t>
            </a:r>
            <a:r>
              <a:rPr lang="cs-CZ" sz="2400" b="1" dirty="0" err="1" smtClean="0">
                <a:solidFill>
                  <a:srgbClr val="FF33CC"/>
                </a:solidFill>
              </a:rPr>
              <a:t>largest</a:t>
            </a:r>
            <a:r>
              <a:rPr lang="cs-CZ" sz="2400" b="1" dirty="0" smtClean="0">
                <a:solidFill>
                  <a:srgbClr val="FF33CC"/>
                </a:solidFill>
              </a:rPr>
              <a:t> </a:t>
            </a:r>
            <a:r>
              <a:rPr lang="cs-CZ" sz="2400" b="1" dirty="0" err="1" smtClean="0">
                <a:solidFill>
                  <a:srgbClr val="FF33CC"/>
                </a:solidFill>
              </a:rPr>
              <a:t>sandy</a:t>
            </a:r>
            <a:r>
              <a:rPr lang="cs-CZ" sz="2400" b="1" dirty="0" smtClean="0">
                <a:solidFill>
                  <a:srgbClr val="FF33CC"/>
                </a:solidFill>
              </a:rPr>
              <a:t> </a:t>
            </a:r>
          </a:p>
          <a:p>
            <a:r>
              <a:rPr lang="cs-CZ" sz="2400" b="1" dirty="0" smtClean="0">
                <a:solidFill>
                  <a:srgbClr val="FF33CC"/>
                </a:solidFill>
              </a:rPr>
              <a:t>                 island</a:t>
            </a:r>
            <a:endParaRPr lang="cs-CZ" sz="2400" b="1" dirty="0">
              <a:solidFill>
                <a:srgbClr val="FF33CC"/>
              </a:solidFill>
            </a:endParaRPr>
          </a:p>
        </p:txBody>
      </p:sp>
      <p:pic>
        <p:nvPicPr>
          <p:cNvPr id="10" name="Obrázek 9" descr="dingo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714752"/>
            <a:ext cx="5072098" cy="284037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1472" y="521495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FF00"/>
                </a:solidFill>
              </a:rPr>
              <a:t>Dingoes</a:t>
            </a:r>
            <a:r>
              <a:rPr lang="cs-CZ" sz="2400" b="1" dirty="0" smtClean="0">
                <a:solidFill>
                  <a:srgbClr val="00FF00"/>
                </a:solidFill>
              </a:rPr>
              <a:t> live </a:t>
            </a:r>
            <a:r>
              <a:rPr lang="cs-CZ" sz="2400" b="1" dirty="0" err="1" smtClean="0">
                <a:solidFill>
                  <a:srgbClr val="00FF00"/>
                </a:solidFill>
              </a:rPr>
              <a:t>there</a:t>
            </a:r>
            <a:r>
              <a:rPr lang="cs-CZ" sz="2400" b="1" dirty="0" smtClean="0">
                <a:solidFill>
                  <a:srgbClr val="00FF00"/>
                </a:solidFill>
              </a:rPr>
              <a:t>.</a:t>
            </a:r>
            <a:endParaRPr lang="cs-CZ" sz="24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4348" y="1357298"/>
            <a:ext cx="74580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2800" b="1" dirty="0" smtClean="0">
                <a:solidFill>
                  <a:srgbClr val="7030A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www.en.wikipedia.org/queensland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www.en.wikipedia.org/brisbane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www.en.wikipedia.org/goldcoast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www.en.wikipedia.org/sunshinecoast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www.en.wikipedia.org/greatbarrierreef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www.en.wikipedia.org/fraserisland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67px-Queensland_in_Australia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576262"/>
            <a:ext cx="6353175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28926" y="35716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33CC"/>
                </a:solidFill>
              </a:rPr>
              <a:t>Basic </a:t>
            </a:r>
            <a:r>
              <a:rPr lang="cs-CZ" sz="4000" b="1" dirty="0" err="1" smtClean="0">
                <a:solidFill>
                  <a:srgbClr val="FF33CC"/>
                </a:solidFill>
              </a:rPr>
              <a:t>facts</a:t>
            </a:r>
            <a:endParaRPr lang="cs-CZ" sz="4000" b="1" dirty="0">
              <a:solidFill>
                <a:srgbClr val="FF33CC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285860"/>
            <a:ext cx="80724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Sunshine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State</a:t>
            </a: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population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3.5 </a:t>
            </a:r>
            <a:r>
              <a:rPr lang="cs-CZ" sz="2400" b="1" dirty="0" err="1" smtClean="0"/>
              <a:t>million</a:t>
            </a:r>
            <a:r>
              <a:rPr lang="cs-CZ" sz="2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most </a:t>
            </a:r>
            <a:r>
              <a:rPr lang="cs-CZ" sz="2400" b="1" dirty="0" err="1" smtClean="0"/>
              <a:t>popular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holiday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destination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Australians</a:t>
            </a: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tropical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beaches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rainforests</a:t>
            </a:r>
            <a:r>
              <a:rPr lang="cs-CZ" sz="2400" b="1" dirty="0" smtClean="0"/>
              <a:t> , </a:t>
            </a:r>
            <a:r>
              <a:rPr lang="cs-CZ" sz="2400" b="1" dirty="0" err="1" smtClean="0"/>
              <a:t>distant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stations</a:t>
            </a: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outback</a:t>
            </a:r>
            <a:r>
              <a:rPr lang="cs-CZ" sz="2400" b="1" dirty="0" smtClean="0"/>
              <a:t> – 3.5 </a:t>
            </a:r>
            <a:r>
              <a:rPr lang="cs-CZ" sz="2400" b="1" dirty="0" err="1" smtClean="0"/>
              <a:t>times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bigger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UK</a:t>
            </a: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world</a:t>
            </a:r>
            <a:r>
              <a:rPr lang="cs-CZ" sz="2400" b="1" dirty="0" smtClean="0"/>
              <a:t>´s </a:t>
            </a:r>
            <a:r>
              <a:rPr lang="cs-CZ" sz="2400" b="1" dirty="0" err="1" smtClean="0"/>
              <a:t>best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quality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opals</a:t>
            </a: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one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world</a:t>
            </a:r>
            <a:r>
              <a:rPr lang="cs-CZ" sz="2400" b="1" dirty="0" smtClean="0"/>
              <a:t>´s </a:t>
            </a:r>
            <a:r>
              <a:rPr lang="cs-CZ" sz="2400" b="1" dirty="0" err="1" smtClean="0"/>
              <a:t>largest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mining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areas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copper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zinc</a:t>
            </a:r>
            <a:endParaRPr lang="cs-CZ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queensland-maps-austral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215238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3333FF"/>
                </a:solidFill>
              </a:rPr>
              <a:t>Brisbane</a:t>
            </a:r>
            <a:endParaRPr lang="cs-CZ" sz="2800" b="1" dirty="0">
              <a:solidFill>
                <a:srgbClr val="3333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000108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capital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QLD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3rd </a:t>
            </a:r>
            <a:r>
              <a:rPr lang="cs-CZ" b="1" dirty="0" err="1" smtClean="0"/>
              <a:t>largest</a:t>
            </a:r>
            <a:r>
              <a:rPr lang="cs-CZ" b="1" dirty="0" smtClean="0"/>
              <a:t> </a:t>
            </a:r>
            <a:r>
              <a:rPr lang="cs-CZ" b="1" dirty="0" err="1" smtClean="0"/>
              <a:t>Australian</a:t>
            </a:r>
            <a:r>
              <a:rPr lang="cs-CZ" b="1" dirty="0" smtClean="0"/>
              <a:t> city / 2.5 mil. /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Asian</a:t>
            </a:r>
            <a:r>
              <a:rPr lang="cs-CZ" b="1" dirty="0" smtClean="0"/>
              <a:t> </a:t>
            </a:r>
            <a:r>
              <a:rPr lang="cs-CZ" b="1" dirty="0" err="1" smtClean="0"/>
              <a:t>Australians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largest</a:t>
            </a:r>
            <a:r>
              <a:rPr lang="cs-CZ" b="1" dirty="0" smtClean="0"/>
              <a:t> </a:t>
            </a:r>
            <a:r>
              <a:rPr lang="cs-CZ" b="1" dirty="0" err="1" smtClean="0"/>
              <a:t>ethnic</a:t>
            </a:r>
            <a:r>
              <a:rPr lang="cs-CZ" b="1" dirty="0" smtClean="0"/>
              <a:t> minority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stilt</a:t>
            </a:r>
            <a:r>
              <a:rPr lang="cs-CZ" b="1" dirty="0" smtClean="0"/>
              <a:t> </a:t>
            </a:r>
            <a:r>
              <a:rPr lang="cs-CZ" b="1" dirty="0" err="1" smtClean="0"/>
              <a:t>houses</a:t>
            </a:r>
            <a:r>
              <a:rPr lang="cs-CZ" b="1" dirty="0" smtClean="0"/>
              <a:t> –  </a:t>
            </a:r>
            <a:r>
              <a:rPr lang="cs-CZ" b="1" dirty="0" err="1" smtClean="0"/>
              <a:t>wooden</a:t>
            </a:r>
            <a:r>
              <a:rPr lang="cs-CZ" b="1" dirty="0" smtClean="0"/>
              <a:t> </a:t>
            </a:r>
            <a:r>
              <a:rPr lang="cs-CZ" b="1" dirty="0" err="1" smtClean="0"/>
              <a:t>houses</a:t>
            </a:r>
            <a:r>
              <a:rPr lang="cs-CZ" b="1" dirty="0" smtClean="0"/>
              <a:t> on </a:t>
            </a:r>
            <a:r>
              <a:rPr lang="cs-CZ" b="1" dirty="0" err="1" smtClean="0"/>
              <a:t>tall</a:t>
            </a:r>
            <a:r>
              <a:rPr lang="cs-CZ" b="1" dirty="0" smtClean="0"/>
              <a:t> </a:t>
            </a:r>
            <a:r>
              <a:rPr lang="cs-CZ" b="1" dirty="0" err="1" smtClean="0"/>
              <a:t>posts</a:t>
            </a:r>
            <a:endParaRPr lang="cs-CZ" b="1" dirty="0" smtClean="0"/>
          </a:p>
          <a:p>
            <a:r>
              <a:rPr lang="cs-CZ" b="1" dirty="0" smtClean="0"/>
              <a:t>                               </a:t>
            </a:r>
            <a:r>
              <a:rPr lang="cs-CZ" b="1" dirty="0" err="1" smtClean="0"/>
              <a:t>cool</a:t>
            </a:r>
            <a:r>
              <a:rPr lang="cs-CZ" b="1" dirty="0" smtClean="0"/>
              <a:t> </a:t>
            </a:r>
            <a:r>
              <a:rPr lang="cs-CZ" b="1" dirty="0" err="1" smtClean="0"/>
              <a:t>air</a:t>
            </a:r>
            <a:r>
              <a:rPr lang="cs-CZ" b="1" dirty="0" smtClean="0"/>
              <a:t> </a:t>
            </a:r>
            <a:r>
              <a:rPr lang="cs-CZ" b="1" dirty="0" err="1" smtClean="0"/>
              <a:t>under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house</a:t>
            </a:r>
          </a:p>
          <a:p>
            <a:r>
              <a:rPr lang="cs-CZ" b="1" dirty="0" smtClean="0"/>
              <a:t>                               </a:t>
            </a:r>
            <a:r>
              <a:rPr lang="cs-CZ" b="1" dirty="0" err="1" smtClean="0"/>
              <a:t>verandahs</a:t>
            </a:r>
            <a:endParaRPr lang="cs-CZ" b="1" dirty="0"/>
          </a:p>
        </p:txBody>
      </p:sp>
      <p:pic>
        <p:nvPicPr>
          <p:cNvPr id="4" name="Obrázek 3" descr="stilt house brisb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496"/>
            <a:ext cx="3929090" cy="2946818"/>
          </a:xfrm>
          <a:prstGeom prst="rect">
            <a:avLst/>
          </a:prstGeom>
        </p:spPr>
      </p:pic>
      <p:pic>
        <p:nvPicPr>
          <p:cNvPr id="12" name="Obrázek 11" descr="Brisbane_CBDandS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714752"/>
            <a:ext cx="4000528" cy="2859044"/>
          </a:xfrm>
          <a:prstGeom prst="rect">
            <a:avLst/>
          </a:prstGeom>
        </p:spPr>
      </p:pic>
      <p:pic>
        <p:nvPicPr>
          <p:cNvPr id="14" name="Obrázek 13" descr="Brisbane Aurora T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804" y="285728"/>
            <a:ext cx="1669636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278605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FF33CC"/>
                </a:solidFill>
              </a:rPr>
              <a:t>Who</a:t>
            </a:r>
            <a:r>
              <a:rPr lang="cs-CZ" sz="3600" b="1" dirty="0" smtClean="0">
                <a:solidFill>
                  <a:srgbClr val="FF33CC"/>
                </a:solidFill>
              </a:rPr>
              <a:t> </a:t>
            </a:r>
            <a:r>
              <a:rPr lang="cs-CZ" sz="3600" b="1" dirty="0" err="1" smtClean="0">
                <a:solidFill>
                  <a:srgbClr val="FF33CC"/>
                </a:solidFill>
              </a:rPr>
              <a:t>is</a:t>
            </a:r>
            <a:r>
              <a:rPr lang="cs-CZ" sz="3600" b="1" dirty="0" smtClean="0">
                <a:solidFill>
                  <a:srgbClr val="FF33CC"/>
                </a:solidFill>
              </a:rPr>
              <a:t> </a:t>
            </a:r>
            <a:r>
              <a:rPr lang="cs-CZ" sz="3600" b="1" dirty="0" err="1" smtClean="0">
                <a:solidFill>
                  <a:srgbClr val="FF33CC"/>
                </a:solidFill>
              </a:rPr>
              <a:t>the</a:t>
            </a:r>
            <a:r>
              <a:rPr lang="cs-CZ" sz="3600" b="1" dirty="0" smtClean="0">
                <a:solidFill>
                  <a:srgbClr val="FF33CC"/>
                </a:solidFill>
              </a:rPr>
              <a:t> </a:t>
            </a:r>
            <a:r>
              <a:rPr lang="cs-CZ" sz="3600" b="1" dirty="0" err="1" smtClean="0">
                <a:solidFill>
                  <a:srgbClr val="FF33CC"/>
                </a:solidFill>
              </a:rPr>
              <a:t>capital</a:t>
            </a:r>
            <a:r>
              <a:rPr lang="cs-CZ" sz="3600" b="1" dirty="0" smtClean="0">
                <a:solidFill>
                  <a:srgbClr val="FF33CC"/>
                </a:solidFill>
              </a:rPr>
              <a:t> city </a:t>
            </a:r>
            <a:r>
              <a:rPr lang="cs-CZ" sz="3600" b="1" dirty="0" err="1" smtClean="0">
                <a:solidFill>
                  <a:srgbClr val="FF33CC"/>
                </a:solidFill>
              </a:rPr>
              <a:t>named</a:t>
            </a:r>
            <a:r>
              <a:rPr lang="cs-CZ" sz="3600" b="1" dirty="0" smtClean="0">
                <a:solidFill>
                  <a:srgbClr val="FF33CC"/>
                </a:solidFill>
              </a:rPr>
              <a:t> </a:t>
            </a:r>
            <a:r>
              <a:rPr lang="cs-CZ" sz="3600" b="1" dirty="0" err="1" smtClean="0">
                <a:solidFill>
                  <a:srgbClr val="FF33CC"/>
                </a:solidFill>
              </a:rPr>
              <a:t>after</a:t>
            </a:r>
            <a:r>
              <a:rPr lang="cs-CZ" sz="3600" b="1" dirty="0" smtClean="0">
                <a:solidFill>
                  <a:srgbClr val="FF33CC"/>
                </a:solidFill>
              </a:rPr>
              <a:t> ?</a:t>
            </a:r>
            <a:endParaRPr lang="cs-CZ" sz="36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2285992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3333FF"/>
                </a:solidFill>
              </a:rPr>
              <a:t>      Thomas</a:t>
            </a:r>
            <a:r>
              <a:rPr lang="cs-CZ" sz="5400" b="1" dirty="0" smtClean="0"/>
              <a:t> </a:t>
            </a:r>
            <a:r>
              <a:rPr lang="cs-CZ" sz="5400" b="1" dirty="0" smtClean="0">
                <a:solidFill>
                  <a:srgbClr val="3333FF"/>
                </a:solidFill>
              </a:rPr>
              <a:t>BRISBANE</a:t>
            </a:r>
            <a:r>
              <a:rPr lang="cs-CZ" sz="5400" b="1" dirty="0" smtClean="0"/>
              <a:t>  -  </a:t>
            </a:r>
            <a:r>
              <a:rPr lang="cs-CZ" sz="5400" b="1" dirty="0" err="1" smtClean="0"/>
              <a:t>the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former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governor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of</a:t>
            </a:r>
            <a:r>
              <a:rPr lang="cs-CZ" sz="5400" b="1" dirty="0" smtClean="0"/>
              <a:t> </a:t>
            </a:r>
          </a:p>
          <a:p>
            <a:r>
              <a:rPr lang="cs-CZ" sz="5400" b="1" dirty="0" smtClean="0"/>
              <a:t>               NSW</a:t>
            </a:r>
            <a:endParaRPr lang="cs-CZ" sz="5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57224" y="528638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He </a:t>
            </a:r>
            <a:r>
              <a:rPr lang="cs-CZ" b="1" dirty="0" err="1" smtClean="0"/>
              <a:t>ordered</a:t>
            </a:r>
            <a:r>
              <a:rPr lang="cs-CZ" b="1" dirty="0" smtClean="0"/>
              <a:t> to </a:t>
            </a:r>
            <a:r>
              <a:rPr lang="cs-CZ" b="1" dirty="0" err="1" smtClean="0"/>
              <a:t>built</a:t>
            </a:r>
            <a:r>
              <a:rPr lang="cs-CZ" b="1" dirty="0" smtClean="0"/>
              <a:t> a </a:t>
            </a:r>
            <a:r>
              <a:rPr lang="cs-CZ" b="1" dirty="0" err="1" smtClean="0"/>
              <a:t>new</a:t>
            </a:r>
            <a:r>
              <a:rPr lang="cs-CZ" b="1" dirty="0" smtClean="0"/>
              <a:t> </a:t>
            </a:r>
            <a:r>
              <a:rPr lang="cs-CZ" b="1" dirty="0" err="1" smtClean="0"/>
              <a:t>convict</a:t>
            </a:r>
            <a:r>
              <a:rPr lang="cs-CZ" b="1" dirty="0" smtClean="0"/>
              <a:t> settlement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repeat</a:t>
            </a:r>
            <a:r>
              <a:rPr lang="cs-CZ" b="1" dirty="0" smtClean="0"/>
              <a:t> </a:t>
            </a:r>
            <a:r>
              <a:rPr lang="cs-CZ" b="1" dirty="0" err="1" smtClean="0"/>
              <a:t>offenders</a:t>
            </a:r>
            <a:r>
              <a:rPr lang="cs-CZ" b="1" dirty="0" smtClean="0"/>
              <a:t>.</a:t>
            </a:r>
          </a:p>
          <a:p>
            <a:r>
              <a:rPr lang="cs-CZ" b="1" dirty="0" err="1" smtClean="0"/>
              <a:t>This</a:t>
            </a:r>
            <a:r>
              <a:rPr lang="cs-CZ" b="1" dirty="0" smtClean="0"/>
              <a:t> </a:t>
            </a:r>
            <a:r>
              <a:rPr lang="cs-CZ" b="1" dirty="0" err="1" smtClean="0"/>
              <a:t>was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beginning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city </a:t>
            </a:r>
            <a:r>
              <a:rPr lang="cs-CZ" b="1" dirty="0" err="1" smtClean="0"/>
              <a:t>of</a:t>
            </a:r>
            <a:r>
              <a:rPr lang="cs-CZ" b="1" dirty="0" smtClean="0"/>
              <a:t> Brisbane.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old_Coast,Q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571480"/>
            <a:ext cx="5847824" cy="26388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57158" y="3571876"/>
            <a:ext cx="5000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err="1" smtClean="0"/>
              <a:t>called</a:t>
            </a:r>
            <a:r>
              <a:rPr lang="cs-CZ" b="1" dirty="0" smtClean="0"/>
              <a:t> </a:t>
            </a:r>
            <a:r>
              <a:rPr lang="cs-CZ" b="1" dirty="0" err="1" smtClean="0"/>
              <a:t>Australian</a:t>
            </a:r>
            <a:r>
              <a:rPr lang="cs-CZ" b="1" dirty="0" smtClean="0"/>
              <a:t> Miami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top </a:t>
            </a:r>
            <a:r>
              <a:rPr lang="cs-CZ" b="1" dirty="0" err="1" smtClean="0"/>
              <a:t>tourist</a:t>
            </a:r>
            <a:r>
              <a:rPr lang="cs-CZ" b="1" dirty="0" smtClean="0"/>
              <a:t> </a:t>
            </a:r>
            <a:r>
              <a:rPr lang="cs-CZ" b="1" dirty="0" err="1" smtClean="0"/>
              <a:t>destination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40 km </a:t>
            </a:r>
            <a:r>
              <a:rPr lang="cs-CZ" b="1" dirty="0" err="1" smtClean="0"/>
              <a:t>of</a:t>
            </a:r>
            <a:r>
              <a:rPr lang="cs-CZ" b="1" dirty="0" smtClean="0"/>
              <a:t> surf </a:t>
            </a:r>
            <a:r>
              <a:rPr lang="cs-CZ" b="1" dirty="0" err="1" smtClean="0"/>
              <a:t>beaches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Surfers</a:t>
            </a:r>
            <a:r>
              <a:rPr lang="cs-CZ" b="1" dirty="0" smtClean="0"/>
              <a:t> </a:t>
            </a:r>
            <a:r>
              <a:rPr lang="cs-CZ" b="1" dirty="0" err="1" smtClean="0"/>
              <a:t>Paradise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heart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Gold</a:t>
            </a:r>
            <a:r>
              <a:rPr lang="cs-CZ" b="1" dirty="0" smtClean="0"/>
              <a:t> </a:t>
            </a:r>
            <a:r>
              <a:rPr lang="cs-CZ" b="1" dirty="0" err="1" smtClean="0"/>
              <a:t>Coast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theme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water</a:t>
            </a:r>
            <a:r>
              <a:rPr lang="cs-CZ" b="1" dirty="0" smtClean="0"/>
              <a:t> </a:t>
            </a:r>
            <a:r>
              <a:rPr lang="cs-CZ" b="1" dirty="0" err="1" smtClean="0"/>
              <a:t>parks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5720" y="857232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rgbClr val="66FF66"/>
                </a:solidFill>
              </a:rPr>
              <a:t>The</a:t>
            </a:r>
            <a:r>
              <a:rPr lang="cs-CZ" sz="4400" b="1" dirty="0" smtClean="0">
                <a:solidFill>
                  <a:srgbClr val="66FF66"/>
                </a:solidFill>
              </a:rPr>
              <a:t> </a:t>
            </a:r>
            <a:r>
              <a:rPr lang="cs-CZ" sz="4400" b="1" dirty="0" err="1" smtClean="0">
                <a:solidFill>
                  <a:srgbClr val="66FF66"/>
                </a:solidFill>
              </a:rPr>
              <a:t>Gold</a:t>
            </a:r>
            <a:endParaRPr lang="cs-CZ" sz="4400" b="1" dirty="0">
              <a:solidFill>
                <a:srgbClr val="66FF6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2000240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rgbClr val="66FF66"/>
                </a:solidFill>
              </a:rPr>
              <a:t>Coast</a:t>
            </a:r>
            <a:endParaRPr lang="cs-CZ" sz="4400" b="1" dirty="0">
              <a:solidFill>
                <a:srgbClr val="66FF66"/>
              </a:solidFill>
            </a:endParaRPr>
          </a:p>
        </p:txBody>
      </p:sp>
      <p:pic>
        <p:nvPicPr>
          <p:cNvPr id="10" name="Obrázek 9" descr="800px-Surfers_paradise_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357694"/>
            <a:ext cx="3443154" cy="20831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502px-Tower_of_Terror_Escape_P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85728"/>
            <a:ext cx="2428893" cy="4572032"/>
          </a:xfrm>
          <a:prstGeom prst="rect">
            <a:avLst/>
          </a:prstGeom>
        </p:spPr>
      </p:pic>
      <p:pic>
        <p:nvPicPr>
          <p:cNvPr id="6" name="Obrázek 5" descr="800px-Thunder_River_Rapids_R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357562"/>
            <a:ext cx="2786082" cy="1856227"/>
          </a:xfrm>
          <a:prstGeom prst="rect">
            <a:avLst/>
          </a:prstGeom>
        </p:spPr>
      </p:pic>
      <p:pic>
        <p:nvPicPr>
          <p:cNvPr id="7" name="Obrázek 6" descr="800px-Dreamworld_Front_Ga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8604"/>
            <a:ext cx="3595713" cy="2696785"/>
          </a:xfrm>
          <a:prstGeom prst="rect">
            <a:avLst/>
          </a:prstGeom>
        </p:spPr>
      </p:pic>
      <p:pic>
        <p:nvPicPr>
          <p:cNvPr id="8" name="Obrázek 7" descr="800px-Gold_Rush_Country_entra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143380"/>
            <a:ext cx="2928958" cy="219671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214810" y="42860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33CC"/>
                </a:solidFill>
              </a:rPr>
              <a:t>DREAMWORLD</a:t>
            </a:r>
            <a:endParaRPr lang="cs-CZ" sz="3600" b="1" dirty="0">
              <a:solidFill>
                <a:srgbClr val="FF33CC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00826" y="507207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00FF00"/>
                </a:solidFill>
              </a:rPr>
              <a:t>Tower</a:t>
            </a:r>
            <a:r>
              <a:rPr lang="cs-CZ" sz="2000" b="1" dirty="0" smtClean="0">
                <a:solidFill>
                  <a:srgbClr val="00FF00"/>
                </a:solidFill>
              </a:rPr>
              <a:t> </a:t>
            </a:r>
            <a:r>
              <a:rPr lang="cs-CZ" sz="2000" b="1" dirty="0" err="1" smtClean="0">
                <a:solidFill>
                  <a:srgbClr val="00FF00"/>
                </a:solidFill>
              </a:rPr>
              <a:t>of</a:t>
            </a:r>
            <a:r>
              <a:rPr lang="cs-CZ" sz="2000" b="1" dirty="0" smtClean="0">
                <a:solidFill>
                  <a:srgbClr val="00FF00"/>
                </a:solidFill>
              </a:rPr>
              <a:t> </a:t>
            </a:r>
            <a:r>
              <a:rPr lang="cs-CZ" sz="2000" b="1" dirty="0" err="1" smtClean="0">
                <a:solidFill>
                  <a:srgbClr val="00FF00"/>
                </a:solidFill>
              </a:rPr>
              <a:t>Terror</a:t>
            </a:r>
            <a:endParaRPr lang="cs-CZ" sz="2000" b="1" dirty="0">
              <a:solidFill>
                <a:srgbClr val="00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71868" y="542926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Thunder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River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Ride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9058" y="192880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largest</a:t>
            </a:r>
            <a:r>
              <a:rPr lang="cs-CZ" b="1" dirty="0" smtClean="0"/>
              <a:t> </a:t>
            </a:r>
            <a:r>
              <a:rPr lang="cs-CZ" b="1" dirty="0" err="1" smtClean="0"/>
              <a:t>theme</a:t>
            </a:r>
            <a:r>
              <a:rPr lang="cs-CZ" b="1" dirty="0" smtClean="0"/>
              <a:t> park</a:t>
            </a:r>
          </a:p>
          <a:p>
            <a:r>
              <a:rPr lang="cs-CZ" b="1" dirty="0" smtClean="0"/>
              <a:t>      in </a:t>
            </a:r>
            <a:r>
              <a:rPr lang="cs-CZ" b="1" dirty="0" err="1" smtClean="0"/>
              <a:t>Australia</a:t>
            </a:r>
            <a:endParaRPr lang="cs-CZ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345</Words>
  <Application>Microsoft Office PowerPoint</Application>
  <PresentationFormat>Předvádění na obrazovce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26</cp:revision>
  <dcterms:created xsi:type="dcterms:W3CDTF">2013-08-03T11:02:52Z</dcterms:created>
  <dcterms:modified xsi:type="dcterms:W3CDTF">2014-08-08T08:25:34Z</dcterms:modified>
</cp:coreProperties>
</file>